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0" r:id="rId1"/>
  </p:sldMasterIdLst>
  <p:sldIdLst>
    <p:sldId id="256" r:id="rId2"/>
    <p:sldId id="257" r:id="rId3"/>
    <p:sldId id="262" r:id="rId4"/>
    <p:sldId id="258" r:id="rId5"/>
    <p:sldId id="259" r:id="rId6"/>
    <p:sldId id="260" r:id="rId7"/>
    <p:sldId id="261" r:id="rId8"/>
    <p:sldId id="263" r:id="rId9"/>
    <p:sldId id="270" r:id="rId10"/>
    <p:sldId id="264" r:id="rId11"/>
    <p:sldId id="265" r:id="rId12"/>
    <p:sldId id="266" r:id="rId13"/>
    <p:sldId id="267" r:id="rId14"/>
    <p:sldId id="268"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3" d="100"/>
          <a:sy n="103" d="100"/>
        </p:scale>
        <p:origin x="168"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E8FC55-6F7F-4936-B563-64B3D7B4FC81}" type="doc">
      <dgm:prSet loTypeId="urn:microsoft.com/office/officeart/2018/2/layout/IconLabelList" loCatId="icon" qsTypeId="urn:microsoft.com/office/officeart/2005/8/quickstyle/simple1" qsCatId="simple" csTypeId="urn:microsoft.com/office/officeart/2018/5/colors/Iconchunking_neutralbg_accent2_2" csCatId="accent2" phldr="1"/>
      <dgm:spPr/>
      <dgm:t>
        <a:bodyPr/>
        <a:lstStyle/>
        <a:p>
          <a:endParaRPr lang="en-US"/>
        </a:p>
      </dgm:t>
    </dgm:pt>
    <dgm:pt modelId="{7498E490-D948-4509-8985-9AC594C03D3B}">
      <dgm:prSet/>
      <dgm:spPr/>
      <dgm:t>
        <a:bodyPr/>
        <a:lstStyle/>
        <a:p>
          <a:r>
            <a:rPr lang="en-US" baseline="0"/>
            <a:t>President : Austin Turecek</a:t>
          </a:r>
          <a:endParaRPr lang="en-US"/>
        </a:p>
      </dgm:t>
    </dgm:pt>
    <dgm:pt modelId="{5D476C14-79C5-4416-9CE1-8799C637AFF3}" type="parTrans" cxnId="{10D094C3-D623-4C53-B68C-CC237C28B68E}">
      <dgm:prSet/>
      <dgm:spPr/>
      <dgm:t>
        <a:bodyPr/>
        <a:lstStyle/>
        <a:p>
          <a:endParaRPr lang="en-US"/>
        </a:p>
      </dgm:t>
    </dgm:pt>
    <dgm:pt modelId="{7458450A-8FC7-4499-A92B-A584CA502AE4}" type="sibTrans" cxnId="{10D094C3-D623-4C53-B68C-CC237C28B68E}">
      <dgm:prSet/>
      <dgm:spPr/>
      <dgm:t>
        <a:bodyPr/>
        <a:lstStyle/>
        <a:p>
          <a:endParaRPr lang="en-US"/>
        </a:p>
      </dgm:t>
    </dgm:pt>
    <dgm:pt modelId="{9199E0BF-47A8-4982-9233-2B6E27F33DEE}">
      <dgm:prSet/>
      <dgm:spPr/>
      <dgm:t>
        <a:bodyPr/>
        <a:lstStyle/>
        <a:p>
          <a:r>
            <a:rPr lang="en-US" baseline="0"/>
            <a:t>Vice President: Samuel Munhal</a:t>
          </a:r>
          <a:endParaRPr lang="en-US"/>
        </a:p>
      </dgm:t>
    </dgm:pt>
    <dgm:pt modelId="{D5C9F37D-AE39-4134-BB23-E4A08722E2AB}" type="parTrans" cxnId="{E6E53A7D-767F-4661-834C-74A612AD408E}">
      <dgm:prSet/>
      <dgm:spPr/>
      <dgm:t>
        <a:bodyPr/>
        <a:lstStyle/>
        <a:p>
          <a:endParaRPr lang="en-US"/>
        </a:p>
      </dgm:t>
    </dgm:pt>
    <dgm:pt modelId="{5047EF79-3EFA-4F01-BC10-9D0C06DEC471}" type="sibTrans" cxnId="{E6E53A7D-767F-4661-834C-74A612AD408E}">
      <dgm:prSet/>
      <dgm:spPr/>
      <dgm:t>
        <a:bodyPr/>
        <a:lstStyle/>
        <a:p>
          <a:endParaRPr lang="en-US"/>
        </a:p>
      </dgm:t>
    </dgm:pt>
    <dgm:pt modelId="{A5D962E8-5625-4EB5-B41D-E754AC289D08}">
      <dgm:prSet/>
      <dgm:spPr/>
      <dgm:t>
        <a:bodyPr/>
        <a:lstStyle/>
        <a:p>
          <a:r>
            <a:rPr lang="en-US" baseline="0"/>
            <a:t>Treasurer: Tyler Breuler</a:t>
          </a:r>
          <a:endParaRPr lang="en-US"/>
        </a:p>
      </dgm:t>
    </dgm:pt>
    <dgm:pt modelId="{33F7A286-1D4A-444F-A899-DD886C7829DA}" type="parTrans" cxnId="{035A223C-1F5F-4F42-ABDB-B5A376D01831}">
      <dgm:prSet/>
      <dgm:spPr/>
      <dgm:t>
        <a:bodyPr/>
        <a:lstStyle/>
        <a:p>
          <a:endParaRPr lang="en-US"/>
        </a:p>
      </dgm:t>
    </dgm:pt>
    <dgm:pt modelId="{DF04EC5F-BC90-419F-AA1F-16D939DB7DF4}" type="sibTrans" cxnId="{035A223C-1F5F-4F42-ABDB-B5A376D01831}">
      <dgm:prSet/>
      <dgm:spPr/>
      <dgm:t>
        <a:bodyPr/>
        <a:lstStyle/>
        <a:p>
          <a:endParaRPr lang="en-US"/>
        </a:p>
      </dgm:t>
    </dgm:pt>
    <dgm:pt modelId="{1C997E30-9BA5-462B-AE89-20F812F9C378}">
      <dgm:prSet/>
      <dgm:spPr/>
      <dgm:t>
        <a:bodyPr/>
        <a:lstStyle/>
        <a:p>
          <a:r>
            <a:rPr lang="en-US" baseline="0"/>
            <a:t>Secretary: Daniela Catrambone</a:t>
          </a:r>
          <a:endParaRPr lang="en-US"/>
        </a:p>
      </dgm:t>
    </dgm:pt>
    <dgm:pt modelId="{A3FEAFDA-F580-464F-BED3-544C79CF64FF}" type="parTrans" cxnId="{3B560F88-772A-4266-A11A-CAF8D64C179D}">
      <dgm:prSet/>
      <dgm:spPr/>
      <dgm:t>
        <a:bodyPr/>
        <a:lstStyle/>
        <a:p>
          <a:endParaRPr lang="en-US"/>
        </a:p>
      </dgm:t>
    </dgm:pt>
    <dgm:pt modelId="{D56DCD39-A8C4-4601-9D8F-C7B59B9DFC46}" type="sibTrans" cxnId="{3B560F88-772A-4266-A11A-CAF8D64C179D}">
      <dgm:prSet/>
      <dgm:spPr/>
      <dgm:t>
        <a:bodyPr/>
        <a:lstStyle/>
        <a:p>
          <a:endParaRPr lang="en-US"/>
        </a:p>
      </dgm:t>
    </dgm:pt>
    <dgm:pt modelId="{BEB977BC-EDA9-41D2-8E74-F6ED07679A71}">
      <dgm:prSet/>
      <dgm:spPr/>
      <dgm:t>
        <a:bodyPr/>
        <a:lstStyle/>
        <a:p>
          <a:r>
            <a:rPr lang="en-US" baseline="0"/>
            <a:t>Advisor: Doug White</a:t>
          </a:r>
          <a:endParaRPr lang="en-US"/>
        </a:p>
      </dgm:t>
    </dgm:pt>
    <dgm:pt modelId="{7C66D3F5-AACF-4915-A8F1-BEAA1B74BC59}" type="parTrans" cxnId="{B9E46DE0-E595-4873-9444-DDF95448E7D1}">
      <dgm:prSet/>
      <dgm:spPr/>
      <dgm:t>
        <a:bodyPr/>
        <a:lstStyle/>
        <a:p>
          <a:endParaRPr lang="en-US"/>
        </a:p>
      </dgm:t>
    </dgm:pt>
    <dgm:pt modelId="{1BCED56E-7C88-4F7D-A407-A5122605BEB2}" type="sibTrans" cxnId="{B9E46DE0-E595-4873-9444-DDF95448E7D1}">
      <dgm:prSet/>
      <dgm:spPr/>
      <dgm:t>
        <a:bodyPr/>
        <a:lstStyle/>
        <a:p>
          <a:endParaRPr lang="en-US"/>
        </a:p>
      </dgm:t>
    </dgm:pt>
    <dgm:pt modelId="{92E2510E-F760-451E-B2AA-26E9241BF478}" type="pres">
      <dgm:prSet presAssocID="{68E8FC55-6F7F-4936-B563-64B3D7B4FC81}" presName="root" presStyleCnt="0">
        <dgm:presLayoutVars>
          <dgm:dir/>
          <dgm:resizeHandles val="exact"/>
        </dgm:presLayoutVars>
      </dgm:prSet>
      <dgm:spPr/>
    </dgm:pt>
    <dgm:pt modelId="{4EF6D85B-0012-423C-92C6-F9B249CF0275}" type="pres">
      <dgm:prSet presAssocID="{7498E490-D948-4509-8985-9AC594C03D3B}" presName="compNode" presStyleCnt="0"/>
      <dgm:spPr/>
    </dgm:pt>
    <dgm:pt modelId="{6810AB55-BD05-4C48-A85E-0F94EC6BA4D9}" type="pres">
      <dgm:prSet presAssocID="{7498E490-D948-4509-8985-9AC594C03D3B}"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Office Worker"/>
        </a:ext>
      </dgm:extLst>
    </dgm:pt>
    <dgm:pt modelId="{1FAF3D2C-AF7E-4795-BB4F-FFA017930368}" type="pres">
      <dgm:prSet presAssocID="{7498E490-D948-4509-8985-9AC594C03D3B}" presName="spaceRect" presStyleCnt="0"/>
      <dgm:spPr/>
    </dgm:pt>
    <dgm:pt modelId="{6BBB5F30-6A09-4BD4-8CDF-665E28B43F91}" type="pres">
      <dgm:prSet presAssocID="{7498E490-D948-4509-8985-9AC594C03D3B}" presName="textRect" presStyleLbl="revTx" presStyleIdx="0" presStyleCnt="5">
        <dgm:presLayoutVars>
          <dgm:chMax val="1"/>
          <dgm:chPref val="1"/>
        </dgm:presLayoutVars>
      </dgm:prSet>
      <dgm:spPr/>
    </dgm:pt>
    <dgm:pt modelId="{2209B549-78F6-4260-98E9-CA26981B78CB}" type="pres">
      <dgm:prSet presAssocID="{7458450A-8FC7-4499-A92B-A584CA502AE4}" presName="sibTrans" presStyleCnt="0"/>
      <dgm:spPr/>
    </dgm:pt>
    <dgm:pt modelId="{95442965-D4EB-477E-BDF1-3C8D696FD0D1}" type="pres">
      <dgm:prSet presAssocID="{9199E0BF-47A8-4982-9233-2B6E27F33DEE}" presName="compNode" presStyleCnt="0"/>
      <dgm:spPr/>
    </dgm:pt>
    <dgm:pt modelId="{3418A82A-E1A5-44CE-854B-F0AEE34AE005}" type="pres">
      <dgm:prSet presAssocID="{9199E0BF-47A8-4982-9233-2B6E27F33DEE}"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ecturer"/>
        </a:ext>
      </dgm:extLst>
    </dgm:pt>
    <dgm:pt modelId="{F821E993-FB1A-4225-9BAF-71C8F8115789}" type="pres">
      <dgm:prSet presAssocID="{9199E0BF-47A8-4982-9233-2B6E27F33DEE}" presName="spaceRect" presStyleCnt="0"/>
      <dgm:spPr/>
    </dgm:pt>
    <dgm:pt modelId="{F7CA4D2E-C6B0-4612-82D4-EAAB10930E43}" type="pres">
      <dgm:prSet presAssocID="{9199E0BF-47A8-4982-9233-2B6E27F33DEE}" presName="textRect" presStyleLbl="revTx" presStyleIdx="1" presStyleCnt="5">
        <dgm:presLayoutVars>
          <dgm:chMax val="1"/>
          <dgm:chPref val="1"/>
        </dgm:presLayoutVars>
      </dgm:prSet>
      <dgm:spPr/>
    </dgm:pt>
    <dgm:pt modelId="{31F91F88-2A2F-4AF0-AF3A-BFE827CE9C77}" type="pres">
      <dgm:prSet presAssocID="{5047EF79-3EFA-4F01-BC10-9D0C06DEC471}" presName="sibTrans" presStyleCnt="0"/>
      <dgm:spPr/>
    </dgm:pt>
    <dgm:pt modelId="{F045CB18-6E05-488D-BC19-7904E9FD5772}" type="pres">
      <dgm:prSet presAssocID="{A5D962E8-5625-4EB5-B41D-E754AC289D08}" presName="compNode" presStyleCnt="0"/>
      <dgm:spPr/>
    </dgm:pt>
    <dgm:pt modelId="{25D0D765-9B74-41C5-8CE2-74E70F7C14E9}" type="pres">
      <dgm:prSet presAssocID="{A5D962E8-5625-4EB5-B41D-E754AC289D08}"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itcoin"/>
        </a:ext>
      </dgm:extLst>
    </dgm:pt>
    <dgm:pt modelId="{843AEEBA-7091-4F67-85F5-3231DE1CB95B}" type="pres">
      <dgm:prSet presAssocID="{A5D962E8-5625-4EB5-B41D-E754AC289D08}" presName="spaceRect" presStyleCnt="0"/>
      <dgm:spPr/>
    </dgm:pt>
    <dgm:pt modelId="{8B7D0EB6-4A4F-478F-BDF2-3ABD8037577D}" type="pres">
      <dgm:prSet presAssocID="{A5D962E8-5625-4EB5-B41D-E754AC289D08}" presName="textRect" presStyleLbl="revTx" presStyleIdx="2" presStyleCnt="5">
        <dgm:presLayoutVars>
          <dgm:chMax val="1"/>
          <dgm:chPref val="1"/>
        </dgm:presLayoutVars>
      </dgm:prSet>
      <dgm:spPr/>
    </dgm:pt>
    <dgm:pt modelId="{E27CCF1B-3D1B-42A6-AA1D-CB42E335B619}" type="pres">
      <dgm:prSet presAssocID="{DF04EC5F-BC90-419F-AA1F-16D939DB7DF4}" presName="sibTrans" presStyleCnt="0"/>
      <dgm:spPr/>
    </dgm:pt>
    <dgm:pt modelId="{43E6C97D-3480-4DE8-B3CB-C427686339E7}" type="pres">
      <dgm:prSet presAssocID="{1C997E30-9BA5-462B-AE89-20F812F9C378}" presName="compNode" presStyleCnt="0"/>
      <dgm:spPr/>
    </dgm:pt>
    <dgm:pt modelId="{1D4EF794-196D-4790-A7D3-2FE17764C445}" type="pres">
      <dgm:prSet presAssocID="{1C997E30-9BA5-462B-AE89-20F812F9C378}"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Questions"/>
        </a:ext>
      </dgm:extLst>
    </dgm:pt>
    <dgm:pt modelId="{0F7A974A-4C36-45D0-B437-2CC16451CCCE}" type="pres">
      <dgm:prSet presAssocID="{1C997E30-9BA5-462B-AE89-20F812F9C378}" presName="spaceRect" presStyleCnt="0"/>
      <dgm:spPr/>
    </dgm:pt>
    <dgm:pt modelId="{C4D0FB84-1159-4D35-AB7E-20BC713BDB59}" type="pres">
      <dgm:prSet presAssocID="{1C997E30-9BA5-462B-AE89-20F812F9C378}" presName="textRect" presStyleLbl="revTx" presStyleIdx="3" presStyleCnt="5">
        <dgm:presLayoutVars>
          <dgm:chMax val="1"/>
          <dgm:chPref val="1"/>
        </dgm:presLayoutVars>
      </dgm:prSet>
      <dgm:spPr/>
    </dgm:pt>
    <dgm:pt modelId="{DC965EC7-1559-4C73-B7EF-C44696261B1B}" type="pres">
      <dgm:prSet presAssocID="{D56DCD39-A8C4-4601-9D8F-C7B59B9DFC46}" presName="sibTrans" presStyleCnt="0"/>
      <dgm:spPr/>
    </dgm:pt>
    <dgm:pt modelId="{7184C46F-122D-4459-AA43-8F8ADADAE457}" type="pres">
      <dgm:prSet presAssocID="{BEB977BC-EDA9-41D2-8E74-F6ED07679A71}" presName="compNode" presStyleCnt="0"/>
      <dgm:spPr/>
    </dgm:pt>
    <dgm:pt modelId="{1CF48FD3-BAF7-4CCE-9CF0-8D8E4EF6EFD8}" type="pres">
      <dgm:prSet presAssocID="{BEB977BC-EDA9-41D2-8E74-F6ED07679A71}"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User"/>
        </a:ext>
      </dgm:extLst>
    </dgm:pt>
    <dgm:pt modelId="{816B061A-DD36-4BD8-8300-CAC7E484CFCD}" type="pres">
      <dgm:prSet presAssocID="{BEB977BC-EDA9-41D2-8E74-F6ED07679A71}" presName="spaceRect" presStyleCnt="0"/>
      <dgm:spPr/>
    </dgm:pt>
    <dgm:pt modelId="{933EF2A2-15C4-4BEF-A26F-A5B94787AF9E}" type="pres">
      <dgm:prSet presAssocID="{BEB977BC-EDA9-41D2-8E74-F6ED07679A71}" presName="textRect" presStyleLbl="revTx" presStyleIdx="4" presStyleCnt="5">
        <dgm:presLayoutVars>
          <dgm:chMax val="1"/>
          <dgm:chPref val="1"/>
        </dgm:presLayoutVars>
      </dgm:prSet>
      <dgm:spPr/>
    </dgm:pt>
  </dgm:ptLst>
  <dgm:cxnLst>
    <dgm:cxn modelId="{B2168C1F-9F5E-459B-BC1C-B710A21055C2}" type="presOf" srcId="{68E8FC55-6F7F-4936-B563-64B3D7B4FC81}" destId="{92E2510E-F760-451E-B2AA-26E9241BF478}" srcOrd="0" destOrd="0" presId="urn:microsoft.com/office/officeart/2018/2/layout/IconLabelList"/>
    <dgm:cxn modelId="{7E9EA738-799B-4618-9780-AAAFD9C456BC}" type="presOf" srcId="{7498E490-D948-4509-8985-9AC594C03D3B}" destId="{6BBB5F30-6A09-4BD4-8CDF-665E28B43F91}" srcOrd="0" destOrd="0" presId="urn:microsoft.com/office/officeart/2018/2/layout/IconLabelList"/>
    <dgm:cxn modelId="{035A223C-1F5F-4F42-ABDB-B5A376D01831}" srcId="{68E8FC55-6F7F-4936-B563-64B3D7B4FC81}" destId="{A5D962E8-5625-4EB5-B41D-E754AC289D08}" srcOrd="2" destOrd="0" parTransId="{33F7A286-1D4A-444F-A899-DD886C7829DA}" sibTransId="{DF04EC5F-BC90-419F-AA1F-16D939DB7DF4}"/>
    <dgm:cxn modelId="{17BEED46-9C9A-4199-96FB-EBFC136728C0}" type="presOf" srcId="{A5D962E8-5625-4EB5-B41D-E754AC289D08}" destId="{8B7D0EB6-4A4F-478F-BDF2-3ABD8037577D}" srcOrd="0" destOrd="0" presId="urn:microsoft.com/office/officeart/2018/2/layout/IconLabelList"/>
    <dgm:cxn modelId="{CF1BA451-5EEC-4745-B5FC-B02E65AFC208}" type="presOf" srcId="{1C997E30-9BA5-462B-AE89-20F812F9C378}" destId="{C4D0FB84-1159-4D35-AB7E-20BC713BDB59}" srcOrd="0" destOrd="0" presId="urn:microsoft.com/office/officeart/2018/2/layout/IconLabelList"/>
    <dgm:cxn modelId="{E6E53A7D-767F-4661-834C-74A612AD408E}" srcId="{68E8FC55-6F7F-4936-B563-64B3D7B4FC81}" destId="{9199E0BF-47A8-4982-9233-2B6E27F33DEE}" srcOrd="1" destOrd="0" parTransId="{D5C9F37D-AE39-4134-BB23-E4A08722E2AB}" sibTransId="{5047EF79-3EFA-4F01-BC10-9D0C06DEC471}"/>
    <dgm:cxn modelId="{3B560F88-772A-4266-A11A-CAF8D64C179D}" srcId="{68E8FC55-6F7F-4936-B563-64B3D7B4FC81}" destId="{1C997E30-9BA5-462B-AE89-20F812F9C378}" srcOrd="3" destOrd="0" parTransId="{A3FEAFDA-F580-464F-BED3-544C79CF64FF}" sibTransId="{D56DCD39-A8C4-4601-9D8F-C7B59B9DFC46}"/>
    <dgm:cxn modelId="{10D094C3-D623-4C53-B68C-CC237C28B68E}" srcId="{68E8FC55-6F7F-4936-B563-64B3D7B4FC81}" destId="{7498E490-D948-4509-8985-9AC594C03D3B}" srcOrd="0" destOrd="0" parTransId="{5D476C14-79C5-4416-9CE1-8799C637AFF3}" sibTransId="{7458450A-8FC7-4499-A92B-A584CA502AE4}"/>
    <dgm:cxn modelId="{9BD677D0-FB6A-4921-A65C-CCA68D67E565}" type="presOf" srcId="{9199E0BF-47A8-4982-9233-2B6E27F33DEE}" destId="{F7CA4D2E-C6B0-4612-82D4-EAAB10930E43}" srcOrd="0" destOrd="0" presId="urn:microsoft.com/office/officeart/2018/2/layout/IconLabelList"/>
    <dgm:cxn modelId="{9675D6D2-2755-40BB-9E6F-EE3518D3DF6A}" type="presOf" srcId="{BEB977BC-EDA9-41D2-8E74-F6ED07679A71}" destId="{933EF2A2-15C4-4BEF-A26F-A5B94787AF9E}" srcOrd="0" destOrd="0" presId="urn:microsoft.com/office/officeart/2018/2/layout/IconLabelList"/>
    <dgm:cxn modelId="{B9E46DE0-E595-4873-9444-DDF95448E7D1}" srcId="{68E8FC55-6F7F-4936-B563-64B3D7B4FC81}" destId="{BEB977BC-EDA9-41D2-8E74-F6ED07679A71}" srcOrd="4" destOrd="0" parTransId="{7C66D3F5-AACF-4915-A8F1-BEAA1B74BC59}" sibTransId="{1BCED56E-7C88-4F7D-A407-A5122605BEB2}"/>
    <dgm:cxn modelId="{0340FB8B-4770-4DF1-B436-ED926772D540}" type="presParOf" srcId="{92E2510E-F760-451E-B2AA-26E9241BF478}" destId="{4EF6D85B-0012-423C-92C6-F9B249CF0275}" srcOrd="0" destOrd="0" presId="urn:microsoft.com/office/officeart/2018/2/layout/IconLabelList"/>
    <dgm:cxn modelId="{660CCA7C-4AB6-4FA2-A1DE-2EFF329D46BF}" type="presParOf" srcId="{4EF6D85B-0012-423C-92C6-F9B249CF0275}" destId="{6810AB55-BD05-4C48-A85E-0F94EC6BA4D9}" srcOrd="0" destOrd="0" presId="urn:microsoft.com/office/officeart/2018/2/layout/IconLabelList"/>
    <dgm:cxn modelId="{8E8CEB32-A68D-42BB-9EF7-841670804D5F}" type="presParOf" srcId="{4EF6D85B-0012-423C-92C6-F9B249CF0275}" destId="{1FAF3D2C-AF7E-4795-BB4F-FFA017930368}" srcOrd="1" destOrd="0" presId="urn:microsoft.com/office/officeart/2018/2/layout/IconLabelList"/>
    <dgm:cxn modelId="{230095E0-786A-416B-A592-481E8D1A8098}" type="presParOf" srcId="{4EF6D85B-0012-423C-92C6-F9B249CF0275}" destId="{6BBB5F30-6A09-4BD4-8CDF-665E28B43F91}" srcOrd="2" destOrd="0" presId="urn:microsoft.com/office/officeart/2018/2/layout/IconLabelList"/>
    <dgm:cxn modelId="{33369FEC-3579-4D11-823B-BDC2EFF61B8C}" type="presParOf" srcId="{92E2510E-F760-451E-B2AA-26E9241BF478}" destId="{2209B549-78F6-4260-98E9-CA26981B78CB}" srcOrd="1" destOrd="0" presId="urn:microsoft.com/office/officeart/2018/2/layout/IconLabelList"/>
    <dgm:cxn modelId="{8B490DBE-60B4-4497-8638-BAD788AAB94C}" type="presParOf" srcId="{92E2510E-F760-451E-B2AA-26E9241BF478}" destId="{95442965-D4EB-477E-BDF1-3C8D696FD0D1}" srcOrd="2" destOrd="0" presId="urn:microsoft.com/office/officeart/2018/2/layout/IconLabelList"/>
    <dgm:cxn modelId="{9D4AC960-0B70-471C-99EB-68C492C633AA}" type="presParOf" srcId="{95442965-D4EB-477E-BDF1-3C8D696FD0D1}" destId="{3418A82A-E1A5-44CE-854B-F0AEE34AE005}" srcOrd="0" destOrd="0" presId="urn:microsoft.com/office/officeart/2018/2/layout/IconLabelList"/>
    <dgm:cxn modelId="{D10EDFB8-E455-4D3D-AD0E-2898582DB4C4}" type="presParOf" srcId="{95442965-D4EB-477E-BDF1-3C8D696FD0D1}" destId="{F821E993-FB1A-4225-9BAF-71C8F8115789}" srcOrd="1" destOrd="0" presId="urn:microsoft.com/office/officeart/2018/2/layout/IconLabelList"/>
    <dgm:cxn modelId="{37A86726-B383-4600-8B13-6AA80C6BEF9D}" type="presParOf" srcId="{95442965-D4EB-477E-BDF1-3C8D696FD0D1}" destId="{F7CA4D2E-C6B0-4612-82D4-EAAB10930E43}" srcOrd="2" destOrd="0" presId="urn:microsoft.com/office/officeart/2018/2/layout/IconLabelList"/>
    <dgm:cxn modelId="{03BFBE10-7CD3-40BC-9591-686DC216C86A}" type="presParOf" srcId="{92E2510E-F760-451E-B2AA-26E9241BF478}" destId="{31F91F88-2A2F-4AF0-AF3A-BFE827CE9C77}" srcOrd="3" destOrd="0" presId="urn:microsoft.com/office/officeart/2018/2/layout/IconLabelList"/>
    <dgm:cxn modelId="{03AB4CE2-DE6B-4559-AA23-8F678EBEF428}" type="presParOf" srcId="{92E2510E-F760-451E-B2AA-26E9241BF478}" destId="{F045CB18-6E05-488D-BC19-7904E9FD5772}" srcOrd="4" destOrd="0" presId="urn:microsoft.com/office/officeart/2018/2/layout/IconLabelList"/>
    <dgm:cxn modelId="{45BB0B04-EE24-4E01-AB5F-17E31E8400FE}" type="presParOf" srcId="{F045CB18-6E05-488D-BC19-7904E9FD5772}" destId="{25D0D765-9B74-41C5-8CE2-74E70F7C14E9}" srcOrd="0" destOrd="0" presId="urn:microsoft.com/office/officeart/2018/2/layout/IconLabelList"/>
    <dgm:cxn modelId="{05373264-BA93-4394-8655-C5B291FA70FF}" type="presParOf" srcId="{F045CB18-6E05-488D-BC19-7904E9FD5772}" destId="{843AEEBA-7091-4F67-85F5-3231DE1CB95B}" srcOrd="1" destOrd="0" presId="urn:microsoft.com/office/officeart/2018/2/layout/IconLabelList"/>
    <dgm:cxn modelId="{CC212AAF-03FA-445A-8159-D6B60B11ABFB}" type="presParOf" srcId="{F045CB18-6E05-488D-BC19-7904E9FD5772}" destId="{8B7D0EB6-4A4F-478F-BDF2-3ABD8037577D}" srcOrd="2" destOrd="0" presId="urn:microsoft.com/office/officeart/2018/2/layout/IconLabelList"/>
    <dgm:cxn modelId="{92096206-7EEC-4093-AB44-9BB5F5B2CD75}" type="presParOf" srcId="{92E2510E-F760-451E-B2AA-26E9241BF478}" destId="{E27CCF1B-3D1B-42A6-AA1D-CB42E335B619}" srcOrd="5" destOrd="0" presId="urn:microsoft.com/office/officeart/2018/2/layout/IconLabelList"/>
    <dgm:cxn modelId="{ED29D177-26BA-406F-82E2-B8583BA7411D}" type="presParOf" srcId="{92E2510E-F760-451E-B2AA-26E9241BF478}" destId="{43E6C97D-3480-4DE8-B3CB-C427686339E7}" srcOrd="6" destOrd="0" presId="urn:microsoft.com/office/officeart/2018/2/layout/IconLabelList"/>
    <dgm:cxn modelId="{08965075-62C6-4549-A66C-B9736ECFC182}" type="presParOf" srcId="{43E6C97D-3480-4DE8-B3CB-C427686339E7}" destId="{1D4EF794-196D-4790-A7D3-2FE17764C445}" srcOrd="0" destOrd="0" presId="urn:microsoft.com/office/officeart/2018/2/layout/IconLabelList"/>
    <dgm:cxn modelId="{48382C86-148C-4FE8-B843-AD9D9E8A9979}" type="presParOf" srcId="{43E6C97D-3480-4DE8-B3CB-C427686339E7}" destId="{0F7A974A-4C36-45D0-B437-2CC16451CCCE}" srcOrd="1" destOrd="0" presId="urn:microsoft.com/office/officeart/2018/2/layout/IconLabelList"/>
    <dgm:cxn modelId="{CA84F1E8-B2A7-425E-8396-DF521FB4AD55}" type="presParOf" srcId="{43E6C97D-3480-4DE8-B3CB-C427686339E7}" destId="{C4D0FB84-1159-4D35-AB7E-20BC713BDB59}" srcOrd="2" destOrd="0" presId="urn:microsoft.com/office/officeart/2018/2/layout/IconLabelList"/>
    <dgm:cxn modelId="{383A2F53-1999-4C8C-993D-84ADF43ED615}" type="presParOf" srcId="{92E2510E-F760-451E-B2AA-26E9241BF478}" destId="{DC965EC7-1559-4C73-B7EF-C44696261B1B}" srcOrd="7" destOrd="0" presId="urn:microsoft.com/office/officeart/2018/2/layout/IconLabelList"/>
    <dgm:cxn modelId="{6B4EA5B1-E856-4A14-9F9C-553DD6EF2127}" type="presParOf" srcId="{92E2510E-F760-451E-B2AA-26E9241BF478}" destId="{7184C46F-122D-4459-AA43-8F8ADADAE457}" srcOrd="8" destOrd="0" presId="urn:microsoft.com/office/officeart/2018/2/layout/IconLabelList"/>
    <dgm:cxn modelId="{FB3A5BBE-CC19-4E7C-8D28-42312ACCD891}" type="presParOf" srcId="{7184C46F-122D-4459-AA43-8F8ADADAE457}" destId="{1CF48FD3-BAF7-4CCE-9CF0-8D8E4EF6EFD8}" srcOrd="0" destOrd="0" presId="urn:microsoft.com/office/officeart/2018/2/layout/IconLabelList"/>
    <dgm:cxn modelId="{555221DF-7FAD-42D0-A5E9-C077B617C692}" type="presParOf" srcId="{7184C46F-122D-4459-AA43-8F8ADADAE457}" destId="{816B061A-DD36-4BD8-8300-CAC7E484CFCD}" srcOrd="1" destOrd="0" presId="urn:microsoft.com/office/officeart/2018/2/layout/IconLabelList"/>
    <dgm:cxn modelId="{DEA03614-AE3B-4C35-BC77-CD9840B89B94}" type="presParOf" srcId="{7184C46F-122D-4459-AA43-8F8ADADAE457}" destId="{933EF2A2-15C4-4BEF-A26F-A5B94787AF9E}"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10AB55-BD05-4C48-A85E-0F94EC6BA4D9}">
      <dsp:nvSpPr>
        <dsp:cNvPr id="0" name=""/>
        <dsp:cNvSpPr/>
      </dsp:nvSpPr>
      <dsp:spPr>
        <a:xfrm>
          <a:off x="604199" y="733755"/>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6BBB5F30-6A09-4BD4-8CDF-665E28B43F91}">
      <dsp:nvSpPr>
        <dsp:cNvPr id="0" name=""/>
        <dsp:cNvSpPr/>
      </dsp:nvSpPr>
      <dsp:spPr>
        <a:xfrm>
          <a:off x="109199" y="1883131"/>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kern="1200" baseline="0"/>
            <a:t>President : Austin Turecek</a:t>
          </a:r>
          <a:endParaRPr lang="en-US" sz="1800" kern="1200"/>
        </a:p>
      </dsp:txBody>
      <dsp:txXfrm>
        <a:off x="109199" y="1883131"/>
        <a:ext cx="1800000" cy="720000"/>
      </dsp:txXfrm>
    </dsp:sp>
    <dsp:sp modelId="{3418A82A-E1A5-44CE-854B-F0AEE34AE005}">
      <dsp:nvSpPr>
        <dsp:cNvPr id="0" name=""/>
        <dsp:cNvSpPr/>
      </dsp:nvSpPr>
      <dsp:spPr>
        <a:xfrm>
          <a:off x="2719200" y="733755"/>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F7CA4D2E-C6B0-4612-82D4-EAAB10930E43}">
      <dsp:nvSpPr>
        <dsp:cNvPr id="0" name=""/>
        <dsp:cNvSpPr/>
      </dsp:nvSpPr>
      <dsp:spPr>
        <a:xfrm>
          <a:off x="2224200" y="1883131"/>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kern="1200" baseline="0"/>
            <a:t>Vice President: Samuel Munhal</a:t>
          </a:r>
          <a:endParaRPr lang="en-US" sz="1800" kern="1200"/>
        </a:p>
      </dsp:txBody>
      <dsp:txXfrm>
        <a:off x="2224200" y="1883131"/>
        <a:ext cx="1800000" cy="720000"/>
      </dsp:txXfrm>
    </dsp:sp>
    <dsp:sp modelId="{25D0D765-9B74-41C5-8CE2-74E70F7C14E9}">
      <dsp:nvSpPr>
        <dsp:cNvPr id="0" name=""/>
        <dsp:cNvSpPr/>
      </dsp:nvSpPr>
      <dsp:spPr>
        <a:xfrm>
          <a:off x="4834200" y="733755"/>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8B7D0EB6-4A4F-478F-BDF2-3ABD8037577D}">
      <dsp:nvSpPr>
        <dsp:cNvPr id="0" name=""/>
        <dsp:cNvSpPr/>
      </dsp:nvSpPr>
      <dsp:spPr>
        <a:xfrm>
          <a:off x="4339200" y="1883131"/>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kern="1200" baseline="0"/>
            <a:t>Treasurer: Tyler Breuler</a:t>
          </a:r>
          <a:endParaRPr lang="en-US" sz="1800" kern="1200"/>
        </a:p>
      </dsp:txBody>
      <dsp:txXfrm>
        <a:off x="4339200" y="1883131"/>
        <a:ext cx="1800000" cy="720000"/>
      </dsp:txXfrm>
    </dsp:sp>
    <dsp:sp modelId="{1D4EF794-196D-4790-A7D3-2FE17764C445}">
      <dsp:nvSpPr>
        <dsp:cNvPr id="0" name=""/>
        <dsp:cNvSpPr/>
      </dsp:nvSpPr>
      <dsp:spPr>
        <a:xfrm>
          <a:off x="1661700" y="3053131"/>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C4D0FB84-1159-4D35-AB7E-20BC713BDB59}">
      <dsp:nvSpPr>
        <dsp:cNvPr id="0" name=""/>
        <dsp:cNvSpPr/>
      </dsp:nvSpPr>
      <dsp:spPr>
        <a:xfrm>
          <a:off x="1166700" y="4202507"/>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kern="1200" baseline="0"/>
            <a:t>Secretary: Daniela Catrambone</a:t>
          </a:r>
          <a:endParaRPr lang="en-US" sz="1800" kern="1200"/>
        </a:p>
      </dsp:txBody>
      <dsp:txXfrm>
        <a:off x="1166700" y="4202507"/>
        <a:ext cx="1800000" cy="720000"/>
      </dsp:txXfrm>
    </dsp:sp>
    <dsp:sp modelId="{1CF48FD3-BAF7-4CCE-9CF0-8D8E4EF6EFD8}">
      <dsp:nvSpPr>
        <dsp:cNvPr id="0" name=""/>
        <dsp:cNvSpPr/>
      </dsp:nvSpPr>
      <dsp:spPr>
        <a:xfrm>
          <a:off x="3776700" y="3053131"/>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933EF2A2-15C4-4BEF-A26F-A5B94787AF9E}">
      <dsp:nvSpPr>
        <dsp:cNvPr id="0" name=""/>
        <dsp:cNvSpPr/>
      </dsp:nvSpPr>
      <dsp:spPr>
        <a:xfrm>
          <a:off x="3281700" y="4202507"/>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kern="1200" baseline="0"/>
            <a:t>Advisor: Doug White</a:t>
          </a:r>
          <a:endParaRPr lang="en-US" sz="1800" kern="1200"/>
        </a:p>
      </dsp:txBody>
      <dsp:txXfrm>
        <a:off x="3281700" y="4202507"/>
        <a:ext cx="180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sv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ED291B17-9318-49DB-B28B-6E5994AE9581}" type="datetime1">
              <a:rPr lang="en-US" smtClean="0"/>
              <a:t>9/14/2019</a:t>
            </a:fld>
            <a:endParaRPr lang="en-US"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endParaRPr lang="en-US"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3A98EE3D-8CD1-4C3F-BD1C-C98C9596463C}" type="slidenum">
              <a:rPr lang="en-US" smtClean="0"/>
              <a:t>‹#›</a:t>
            </a:fld>
            <a:endParaRPr lang="en-US"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771234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181600" y="640080"/>
            <a:ext cx="6248398" cy="55841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9/14/2019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813073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w="0">
            <a:noFill/>
            <a:prstDash val="solid"/>
            <a:round/>
            <a:headEnd/>
            <a:tailEnd/>
          </a:ln>
        </p:spPr>
      </p:sp>
      <p:sp>
        <p:nvSpPr>
          <p:cNvPr id="2" name="Vertical Title 1"/>
          <p:cNvSpPr>
            <a:spLocks noGrp="1"/>
          </p:cNvSpPr>
          <p:nvPr>
            <p:ph type="title" orient="vert"/>
          </p:nvPr>
        </p:nvSpPr>
        <p:spPr>
          <a:xfrm>
            <a:off x="7990765" y="642931"/>
            <a:ext cx="2446670" cy="467810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642932"/>
            <a:ext cx="7070678" cy="46781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536187" y="5927131"/>
            <a:ext cx="3814856" cy="365125"/>
          </a:xfrm>
        </p:spPr>
        <p:txBody>
          <a:bodyPr/>
          <a:lstStyle/>
          <a:p>
            <a:fld id="{ED291B17-9318-49DB-B28B-6E5994AE9581}" type="datetime1">
              <a:rPr lang="en-US" smtClean="0"/>
              <a:t>9/14/2019</a:t>
            </a:fld>
            <a:endParaRPr lang="en-US" dirty="0"/>
          </a:p>
        </p:txBody>
      </p:sp>
      <p:sp>
        <p:nvSpPr>
          <p:cNvPr id="5" name="Footer Placeholder 4"/>
          <p:cNvSpPr>
            <a:spLocks noGrp="1"/>
          </p:cNvSpPr>
          <p:nvPr>
            <p:ph type="ftr" sz="quarter" idx="11"/>
          </p:nvPr>
        </p:nvSpPr>
        <p:spPr>
          <a:xfrm>
            <a:off x="6536187" y="6315949"/>
            <a:ext cx="3814856" cy="365125"/>
          </a:xfrm>
        </p:spPr>
        <p:txBody>
          <a:bodyPr/>
          <a:lstStyle/>
          <a:p>
            <a:endParaRPr lang="en-US" dirty="0"/>
          </a:p>
        </p:txBody>
      </p:sp>
      <p:sp>
        <p:nvSpPr>
          <p:cNvPr id="6" name="Slide Number Placeholder 5"/>
          <p:cNvSpPr>
            <a:spLocks noGrp="1"/>
          </p:cNvSpPr>
          <p:nvPr>
            <p:ph type="sldNum" sz="quarter" idx="12"/>
          </p:nvPr>
        </p:nvSpPr>
        <p:spPr>
          <a:xfrm>
            <a:off x="11784011" y="5607592"/>
            <a:ext cx="407988" cy="365125"/>
          </a:xfrm>
        </p:spPr>
        <p:txBody>
          <a:bodyPr/>
          <a:lstStyle/>
          <a:p>
            <a:fld id="{3A98EE3D-8CD1-4C3F-BD1C-C98C9596463C}" type="slidenum">
              <a:rPr lang="en-US" smtClean="0"/>
              <a:t>‹#›</a:t>
            </a:fld>
            <a:endParaRPr lang="en-US" dirty="0"/>
          </a:p>
        </p:txBody>
      </p:sp>
      <p:cxnSp>
        <p:nvCxnSpPr>
          <p:cNvPr id="13" name="Straight Connector 12" title="Horizontal Rule Line"/>
          <p:cNvCxnSpPr/>
          <p:nvPr/>
        </p:nvCxnSpPr>
        <p:spPr>
          <a:xfrm>
            <a:off x="0" y="6199730"/>
            <a:ext cx="10260011"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8942896"/>
      </p:ext>
    </p:extLst>
  </p:cSld>
  <p:clrMapOvr>
    <a:masterClrMapping/>
  </p:clrMapOvr>
  <p:hf sldNum="0" hdr="0" ftr="0" dt="0"/>
  <p:extLst>
    <p:ext uri="{DCECCB84-F9BA-43D5-87BE-67443E8EF086}">
      <p15:sldGuideLst xmlns:p15="http://schemas.microsoft.com/office/powerpoint/2012/main">
        <p15:guide id="1" pos="6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9/14/2019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4128990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all" baseline="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tx1">
                    <a:lumMod val="85000"/>
                    <a:lumOff val="15000"/>
                  </a:schemeClr>
                </a:solidFill>
              </a:defRPr>
            </a:lvl1pPr>
          </a:lstStyle>
          <a:p>
            <a:fld id="{B2497495-0637-405E-AE64-5CC7506D51F5}" type="datetime1">
              <a:rPr lang="en-US" smtClean="0"/>
              <a:t>9/14/2019</a:t>
            </a:fld>
            <a:endParaRPr lang="en-US" dirty="0"/>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3A98EE3D-8CD1-4C3F-BD1C-C98C9596463C}" type="slidenum">
              <a:rPr lang="en-US" smtClean="0"/>
              <a:t>‹#›</a:t>
            </a:fld>
            <a:endParaRPr lang="en-US" dirty="0"/>
          </a:p>
        </p:txBody>
      </p:sp>
      <p:cxnSp>
        <p:nvCxnSpPr>
          <p:cNvPr id="10" name="Straight Connector 9" title="Horizontal Rule Line"/>
          <p:cNvCxnSpPr/>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6031996"/>
      </p:ext>
    </p:extLst>
  </p:cSld>
  <p:clrMapOvr>
    <a:masterClrMapping/>
  </p:clrMapOvr>
  <p:extLst>
    <p:ext uri="{DCECCB84-F9BA-43D5-87BE-67443E8EF086}">
      <p15:sldGuideLst xmlns:p15="http://schemas.microsoft.com/office/powerpoint/2012/main">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81600" y="540628"/>
            <a:ext cx="6248400" cy="24889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81600" y="3712467"/>
            <a:ext cx="6248400" cy="24822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291B17-9318-49DB-B28B-6E5994AE9581}" type="datetime1">
              <a:rPr lang="en-US" smtClean="0"/>
              <a:t>9/14/2019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4995055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81600" y="1526671"/>
            <a:ext cx="6245352" cy="1755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81600" y="4669432"/>
            <a:ext cx="6245352" cy="1755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291B17-9318-49DB-B28B-6E5994AE9581}" type="datetime1">
              <a:rPr lang="en-US" smtClean="0"/>
              <a:t>9/14/2019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0831942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9/14/2019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0193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9/14/2019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24664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5479"/>
            <a:ext cx="3838776" cy="1921022"/>
          </a:xfrm>
        </p:spPr>
        <p:txBody>
          <a:bodyPr anchor="t">
            <a:noAutofit/>
          </a:bodyPr>
          <a:lstStyle>
            <a:lvl1pPr>
              <a:lnSpc>
                <a:spcPct val="93000"/>
              </a:lnSpc>
              <a:defRPr sz="4000"/>
            </a:lvl1pPr>
          </a:lstStyle>
          <a:p>
            <a:r>
              <a:rPr lang="en-US"/>
              <a:t>Click to edit Master title style</a:t>
            </a:r>
            <a:endParaRPr lang="en-US" dirty="0"/>
          </a:p>
        </p:txBody>
      </p:sp>
      <p:sp>
        <p:nvSpPr>
          <p:cNvPr id="3" name="Content Placeholder 2"/>
          <p:cNvSpPr>
            <a:spLocks noGrp="1"/>
          </p:cNvSpPr>
          <p:nvPr>
            <p:ph idx="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9/14/2019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9737028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557261"/>
            <a:ext cx="3840480" cy="1919239"/>
          </a:xfrm>
        </p:spPr>
        <p:txBody>
          <a:bodyPr anchor="t">
            <a:noAutofit/>
          </a:bodyPr>
          <a:lstStyle>
            <a:lvl1pPr>
              <a:lnSpc>
                <a:spcPct val="93000"/>
              </a:lnSpc>
              <a:defRPr sz="40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57800" y="0"/>
            <a:ext cx="6172200"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58952" y="2621512"/>
            <a:ext cx="3840480" cy="3236976"/>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9/14/2019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256900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ED291B17-9318-49DB-B28B-6E5994AE9581}" type="datetime1">
              <a:rPr lang="en-US" smtClean="0"/>
              <a:t>9/14/2019</a:t>
            </a:fld>
            <a:endParaRPr lang="en-US"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endParaRPr lang="en-US" dirty="0"/>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3A98EE3D-8CD1-4C3F-BD1C-C98C9596463C}" type="slidenum">
              <a:rPr lang="en-US" smtClean="0"/>
              <a:t>‹#›</a:t>
            </a:fld>
            <a:endParaRPr lang="en-US" dirty="0"/>
          </a:p>
        </p:txBody>
      </p:sp>
      <p:cxnSp>
        <p:nvCxnSpPr>
          <p:cNvPr id="10" name="Straight Connector 9" title="Horizontal Rule Line"/>
          <p:cNvCxnSpPr/>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1877795"/>
      </p:ext>
    </p:extLst>
  </p:cSld>
  <p:clrMap bg1="lt1" tx1="dk1" bg2="lt2" tx2="dk2" accent1="accent1" accent2="accent2" accent3="accent3" accent4="accent4" accent5="accent5" accent6="accent6" hlink="hlink" folHlink="folHlink"/>
  <p:sldLayoutIdLst>
    <p:sldLayoutId id="2147483871" r:id="rId1"/>
    <p:sldLayoutId id="2147483872" r:id="rId2"/>
    <p:sldLayoutId id="2147483873" r:id="rId3"/>
    <p:sldLayoutId id="2147483874" r:id="rId4"/>
    <p:sldLayoutId id="2147483875" r:id="rId5"/>
    <p:sldLayoutId id="2147483876" r:id="rId6"/>
    <p:sldLayoutId id="2147483877" r:id="rId7"/>
    <p:sldLayoutId id="2147483878" r:id="rId8"/>
    <p:sldLayoutId id="2147483879" r:id="rId9"/>
    <p:sldLayoutId id="2147483880" r:id="rId10"/>
    <p:sldLayoutId id="2147483881" r:id="rId11"/>
  </p:sldLayoutIdLst>
  <p:hf sldNum="0" hdr="0" ftr="0" dt="0"/>
  <p:txStyles>
    <p:title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www.lockpickguide.com/" TargetMode="External"/><Relationship Id="rId2" Type="http://schemas.openxmlformats.org/officeDocument/2006/relationships/hyperlink" Target="https://www.lysator.liu.se/mit-guide/MITLockGuide.pdf"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6" name="Picture 3">
            <a:extLst>
              <a:ext uri="{FF2B5EF4-FFF2-40B4-BE49-F238E27FC236}">
                <a16:creationId xmlns:a16="http://schemas.microsoft.com/office/drawing/2014/main" id="{CA235B3F-DA81-41B1-AAF5-8F5DDCB8CFFB}"/>
              </a:ext>
            </a:extLst>
          </p:cNvPr>
          <p:cNvPicPr>
            <a:picLocks noChangeAspect="1"/>
          </p:cNvPicPr>
          <p:nvPr/>
        </p:nvPicPr>
        <p:blipFill rotWithShape="1">
          <a:blip r:embed="rId2"/>
          <a:srcRect b="15730"/>
          <a:stretch/>
        </p:blipFill>
        <p:spPr>
          <a:xfrm>
            <a:off x="20" y="10"/>
            <a:ext cx="12191980" cy="6857988"/>
          </a:xfrm>
          <a:prstGeom prst="rect">
            <a:avLst/>
          </a:prstGeom>
        </p:spPr>
      </p:pic>
      <p:sp>
        <p:nvSpPr>
          <p:cNvPr id="21" name="Rectangle 20">
            <a:extLst>
              <a:ext uri="{FF2B5EF4-FFF2-40B4-BE49-F238E27FC236}">
                <a16:creationId xmlns:a16="http://schemas.microsoft.com/office/drawing/2014/main" id="{946A7A1D-3D7F-400B-A579-64AA45406D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chemeClr val="bg2">
                  <a:alpha val="60000"/>
                </a:schemeClr>
              </a:gs>
              <a:gs pos="30000">
                <a:schemeClr val="bg2"/>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AF2814-02D4-489A-AF71-C511CC01A9F2}"/>
              </a:ext>
            </a:extLst>
          </p:cNvPr>
          <p:cNvSpPr>
            <a:spLocks noGrp="1"/>
          </p:cNvSpPr>
          <p:nvPr>
            <p:ph type="ctrTitle"/>
          </p:nvPr>
        </p:nvSpPr>
        <p:spPr>
          <a:xfrm>
            <a:off x="1088912" y="1143293"/>
            <a:ext cx="7635987" cy="4268965"/>
          </a:xfrm>
        </p:spPr>
        <p:txBody>
          <a:bodyPr>
            <a:normAutofit/>
          </a:bodyPr>
          <a:lstStyle/>
          <a:p>
            <a:r>
              <a:rPr lang="en-US"/>
              <a:t>Lock Picking</a:t>
            </a:r>
          </a:p>
        </p:txBody>
      </p:sp>
      <p:sp>
        <p:nvSpPr>
          <p:cNvPr id="3" name="Subtitle 2">
            <a:extLst>
              <a:ext uri="{FF2B5EF4-FFF2-40B4-BE49-F238E27FC236}">
                <a16:creationId xmlns:a16="http://schemas.microsoft.com/office/drawing/2014/main" id="{B2BF7CB7-F1E8-4DCA-9F4C-BC768187D4EC}"/>
              </a:ext>
            </a:extLst>
          </p:cNvPr>
          <p:cNvSpPr>
            <a:spLocks noGrp="1"/>
          </p:cNvSpPr>
          <p:nvPr>
            <p:ph type="subTitle" idx="1"/>
          </p:nvPr>
        </p:nvSpPr>
        <p:spPr>
          <a:xfrm>
            <a:off x="1088913" y="5537925"/>
            <a:ext cx="7635985" cy="706355"/>
          </a:xfrm>
        </p:spPr>
        <p:txBody>
          <a:bodyPr>
            <a:normAutofit/>
          </a:bodyPr>
          <a:lstStyle/>
          <a:p>
            <a:pPr>
              <a:spcAft>
                <a:spcPts val="600"/>
              </a:spcAft>
            </a:pPr>
            <a:r>
              <a:rPr lang="en-US"/>
              <a:t>Cyber Security And Intel Club</a:t>
            </a:r>
          </a:p>
        </p:txBody>
      </p:sp>
      <p:cxnSp>
        <p:nvCxnSpPr>
          <p:cNvPr id="23" name="Straight Connector 22">
            <a:extLst>
              <a:ext uri="{FF2B5EF4-FFF2-40B4-BE49-F238E27FC236}">
                <a16:creationId xmlns:a16="http://schemas.microsoft.com/office/drawing/2014/main" id="{0BCE4FFE-9918-4AF9-975B-1AAC44E67D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5" name="Freeform 6">
            <a:extLst>
              <a:ext uri="{FF2B5EF4-FFF2-40B4-BE49-F238E27FC236}">
                <a16:creationId xmlns:a16="http://schemas.microsoft.com/office/drawing/2014/main" id="{C38C875F-6627-4E12-BFE4-18E6A64F1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0752745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104F4A-412F-4BFC-945A-2A6C46BE7378}"/>
              </a:ext>
            </a:extLst>
          </p:cNvPr>
          <p:cNvSpPr>
            <a:spLocks noGrp="1"/>
          </p:cNvSpPr>
          <p:nvPr>
            <p:ph type="title"/>
          </p:nvPr>
        </p:nvSpPr>
        <p:spPr>
          <a:xfrm>
            <a:off x="960120" y="434101"/>
            <a:ext cx="7169753" cy="1232750"/>
          </a:xfrm>
        </p:spPr>
        <p:txBody>
          <a:bodyPr anchor="b">
            <a:normAutofit fontScale="90000"/>
          </a:bodyPr>
          <a:lstStyle/>
          <a:p>
            <a:r>
              <a:rPr lang="en-US" dirty="0">
                <a:solidFill>
                  <a:schemeClr val="bg1"/>
                </a:solidFill>
              </a:rPr>
              <a:t>Challenges You </a:t>
            </a:r>
            <a:r>
              <a:rPr lang="en-US" dirty="0" err="1">
                <a:solidFill>
                  <a:schemeClr val="bg1"/>
                </a:solidFill>
              </a:rPr>
              <a:t>Gotta</a:t>
            </a:r>
            <a:r>
              <a:rPr lang="en-US" dirty="0">
                <a:solidFill>
                  <a:schemeClr val="bg1"/>
                </a:solidFill>
              </a:rPr>
              <a:t> Deal With</a:t>
            </a:r>
          </a:p>
        </p:txBody>
      </p:sp>
      <p:cxnSp>
        <p:nvCxnSpPr>
          <p:cNvPr id="12" name="Straight Connector 11">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sp>
        <p:nvSpPr>
          <p:cNvPr id="3" name="Content Placeholder 2">
            <a:extLst>
              <a:ext uri="{FF2B5EF4-FFF2-40B4-BE49-F238E27FC236}">
                <a16:creationId xmlns:a16="http://schemas.microsoft.com/office/drawing/2014/main" id="{3733BFFD-7BB6-48D6-B9CB-7E9DA6286FDC}"/>
              </a:ext>
            </a:extLst>
          </p:cNvPr>
          <p:cNvSpPr>
            <a:spLocks noGrp="1"/>
          </p:cNvSpPr>
          <p:nvPr>
            <p:ph idx="1"/>
          </p:nvPr>
        </p:nvSpPr>
        <p:spPr>
          <a:xfrm>
            <a:off x="960119" y="2942252"/>
            <a:ext cx="10266681" cy="3172409"/>
          </a:xfrm>
        </p:spPr>
        <p:txBody>
          <a:bodyPr>
            <a:normAutofit/>
          </a:bodyPr>
          <a:lstStyle/>
          <a:p>
            <a:endParaRPr lang="en-US"/>
          </a:p>
        </p:txBody>
      </p:sp>
      <p:pic>
        <p:nvPicPr>
          <p:cNvPr id="4" name="Picture 3">
            <a:extLst>
              <a:ext uri="{FF2B5EF4-FFF2-40B4-BE49-F238E27FC236}">
                <a16:creationId xmlns:a16="http://schemas.microsoft.com/office/drawing/2014/main" id="{56A5A916-E554-45DA-9B0D-360423974D3E}"/>
              </a:ext>
            </a:extLst>
          </p:cNvPr>
          <p:cNvPicPr>
            <a:picLocks noChangeAspect="1"/>
          </p:cNvPicPr>
          <p:nvPr/>
        </p:nvPicPr>
        <p:blipFill>
          <a:blip r:embed="rId2"/>
          <a:stretch>
            <a:fillRect/>
          </a:stretch>
        </p:blipFill>
        <p:spPr>
          <a:xfrm>
            <a:off x="0" y="2491273"/>
            <a:ext cx="3506776" cy="3932626"/>
          </a:xfrm>
          <a:prstGeom prst="rect">
            <a:avLst/>
          </a:prstGeom>
        </p:spPr>
      </p:pic>
      <p:pic>
        <p:nvPicPr>
          <p:cNvPr id="5" name="Picture 4">
            <a:extLst>
              <a:ext uri="{FF2B5EF4-FFF2-40B4-BE49-F238E27FC236}">
                <a16:creationId xmlns:a16="http://schemas.microsoft.com/office/drawing/2014/main" id="{97482DEC-DBC2-4F88-84DE-CAC65BFA67A1}"/>
              </a:ext>
            </a:extLst>
          </p:cNvPr>
          <p:cNvPicPr>
            <a:picLocks noChangeAspect="1"/>
          </p:cNvPicPr>
          <p:nvPr/>
        </p:nvPicPr>
        <p:blipFill>
          <a:blip r:embed="rId3"/>
          <a:stretch>
            <a:fillRect/>
          </a:stretch>
        </p:blipFill>
        <p:spPr>
          <a:xfrm>
            <a:off x="3447946" y="2443607"/>
            <a:ext cx="4681927" cy="3980292"/>
          </a:xfrm>
          <a:prstGeom prst="rect">
            <a:avLst/>
          </a:prstGeom>
        </p:spPr>
      </p:pic>
      <p:pic>
        <p:nvPicPr>
          <p:cNvPr id="6" name="Picture 5">
            <a:extLst>
              <a:ext uri="{FF2B5EF4-FFF2-40B4-BE49-F238E27FC236}">
                <a16:creationId xmlns:a16="http://schemas.microsoft.com/office/drawing/2014/main" id="{55E805B0-8C15-4734-9BBF-6475740DFDFF}"/>
              </a:ext>
            </a:extLst>
          </p:cNvPr>
          <p:cNvPicPr>
            <a:picLocks noChangeAspect="1"/>
          </p:cNvPicPr>
          <p:nvPr/>
        </p:nvPicPr>
        <p:blipFill rotWithShape="1">
          <a:blip r:embed="rId4"/>
          <a:srcRect t="1185" b="-1185"/>
          <a:stretch/>
        </p:blipFill>
        <p:spPr>
          <a:xfrm>
            <a:off x="8067873" y="2443607"/>
            <a:ext cx="3641527" cy="4023505"/>
          </a:xfrm>
          <a:prstGeom prst="rect">
            <a:avLst/>
          </a:prstGeom>
        </p:spPr>
      </p:pic>
    </p:spTree>
    <p:extLst>
      <p:ext uri="{BB962C8B-B14F-4D97-AF65-F5344CB8AC3E}">
        <p14:creationId xmlns:p14="http://schemas.microsoft.com/office/powerpoint/2010/main" val="3490702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61FCFC-0738-435E-9142-4F0E90160029}"/>
              </a:ext>
            </a:extLst>
          </p:cNvPr>
          <p:cNvSpPr>
            <a:spLocks noGrp="1"/>
          </p:cNvSpPr>
          <p:nvPr>
            <p:ph type="title"/>
          </p:nvPr>
        </p:nvSpPr>
        <p:spPr>
          <a:xfrm>
            <a:off x="960120" y="434101"/>
            <a:ext cx="7169753" cy="1232750"/>
          </a:xfrm>
        </p:spPr>
        <p:txBody>
          <a:bodyPr anchor="b">
            <a:normAutofit fontScale="90000"/>
          </a:bodyPr>
          <a:lstStyle/>
          <a:p>
            <a:r>
              <a:rPr lang="en-US" dirty="0">
                <a:solidFill>
                  <a:schemeClr val="bg1"/>
                </a:solidFill>
              </a:rPr>
              <a:t>More Challenges You </a:t>
            </a:r>
            <a:r>
              <a:rPr lang="en-US" dirty="0" err="1">
                <a:solidFill>
                  <a:schemeClr val="bg1"/>
                </a:solidFill>
              </a:rPr>
              <a:t>Gotta</a:t>
            </a:r>
            <a:r>
              <a:rPr lang="en-US" dirty="0">
                <a:solidFill>
                  <a:schemeClr val="bg1"/>
                </a:solidFill>
              </a:rPr>
              <a:t> Deal With (Sorry)</a:t>
            </a:r>
          </a:p>
        </p:txBody>
      </p:sp>
      <p:cxnSp>
        <p:nvCxnSpPr>
          <p:cNvPr id="12" name="Straight Connector 11">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sp>
        <p:nvSpPr>
          <p:cNvPr id="3" name="Content Placeholder 2">
            <a:extLst>
              <a:ext uri="{FF2B5EF4-FFF2-40B4-BE49-F238E27FC236}">
                <a16:creationId xmlns:a16="http://schemas.microsoft.com/office/drawing/2014/main" id="{E1EE85B8-E9BA-4542-BCD9-46CF9D64EAB7}"/>
              </a:ext>
            </a:extLst>
          </p:cNvPr>
          <p:cNvSpPr>
            <a:spLocks noGrp="1"/>
          </p:cNvSpPr>
          <p:nvPr>
            <p:ph idx="1"/>
          </p:nvPr>
        </p:nvSpPr>
        <p:spPr>
          <a:xfrm>
            <a:off x="960119" y="2942252"/>
            <a:ext cx="10266681" cy="3172409"/>
          </a:xfrm>
        </p:spPr>
        <p:txBody>
          <a:bodyPr>
            <a:normAutofit/>
          </a:bodyPr>
          <a:lstStyle/>
          <a:p>
            <a:endParaRPr lang="en-US"/>
          </a:p>
        </p:txBody>
      </p:sp>
      <p:pic>
        <p:nvPicPr>
          <p:cNvPr id="4" name="Picture 3">
            <a:extLst>
              <a:ext uri="{FF2B5EF4-FFF2-40B4-BE49-F238E27FC236}">
                <a16:creationId xmlns:a16="http://schemas.microsoft.com/office/drawing/2014/main" id="{81AF75B1-6DE3-4710-9C5F-D060A6A04453}"/>
              </a:ext>
            </a:extLst>
          </p:cNvPr>
          <p:cNvPicPr>
            <a:picLocks noChangeAspect="1"/>
          </p:cNvPicPr>
          <p:nvPr/>
        </p:nvPicPr>
        <p:blipFill>
          <a:blip r:embed="rId2"/>
          <a:stretch>
            <a:fillRect/>
          </a:stretch>
        </p:blipFill>
        <p:spPr>
          <a:xfrm>
            <a:off x="623693" y="2453087"/>
            <a:ext cx="5426089" cy="4293969"/>
          </a:xfrm>
          <a:prstGeom prst="rect">
            <a:avLst/>
          </a:prstGeom>
        </p:spPr>
      </p:pic>
      <p:pic>
        <p:nvPicPr>
          <p:cNvPr id="5" name="Picture 4">
            <a:extLst>
              <a:ext uri="{FF2B5EF4-FFF2-40B4-BE49-F238E27FC236}">
                <a16:creationId xmlns:a16="http://schemas.microsoft.com/office/drawing/2014/main" id="{85393D9B-5CBF-4D38-85C4-F5301AC5CA66}"/>
              </a:ext>
            </a:extLst>
          </p:cNvPr>
          <p:cNvPicPr>
            <a:picLocks noChangeAspect="1"/>
          </p:cNvPicPr>
          <p:nvPr/>
        </p:nvPicPr>
        <p:blipFill>
          <a:blip r:embed="rId3"/>
          <a:stretch>
            <a:fillRect/>
          </a:stretch>
        </p:blipFill>
        <p:spPr>
          <a:xfrm>
            <a:off x="6452549" y="2450155"/>
            <a:ext cx="5177018" cy="4150737"/>
          </a:xfrm>
          <a:prstGeom prst="rect">
            <a:avLst/>
          </a:prstGeom>
        </p:spPr>
      </p:pic>
    </p:spTree>
    <p:extLst>
      <p:ext uri="{BB962C8B-B14F-4D97-AF65-F5344CB8AC3E}">
        <p14:creationId xmlns:p14="http://schemas.microsoft.com/office/powerpoint/2010/main" val="2957674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Freeform 6">
            <a:extLst>
              <a:ext uri="{FF2B5EF4-FFF2-40B4-BE49-F238E27FC236}">
                <a16:creationId xmlns:a16="http://schemas.microsoft.com/office/drawing/2014/main" id="{CEA861C5-3CE8-4AD0-925C-836509B24A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cxnSp>
        <p:nvCxnSpPr>
          <p:cNvPr id="22" name="Straight Connector 21">
            <a:extLst>
              <a:ext uri="{FF2B5EF4-FFF2-40B4-BE49-F238E27FC236}">
                <a16:creationId xmlns:a16="http://schemas.microsoft.com/office/drawing/2014/main" id="{EDB3FAAF-5FDF-4576-8E8B-8BE25DB82AB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204DC3C7-D37C-47A1-8FC1-BD4A1347801F}"/>
              </a:ext>
            </a:extLst>
          </p:cNvPr>
          <p:cNvPicPr>
            <a:picLocks noChangeAspect="1"/>
          </p:cNvPicPr>
          <p:nvPr/>
        </p:nvPicPr>
        <p:blipFill rotWithShape="1">
          <a:blip r:embed="rId2">
            <a:alphaModFix amt="40000"/>
          </a:blip>
          <a:srcRect t="7787"/>
          <a:stretch/>
        </p:blipFill>
        <p:spPr>
          <a:xfrm>
            <a:off x="20" y="10"/>
            <a:ext cx="12191980" cy="6857990"/>
          </a:xfrm>
          <a:prstGeom prst="rect">
            <a:avLst/>
          </a:prstGeom>
        </p:spPr>
      </p:pic>
      <p:sp>
        <p:nvSpPr>
          <p:cNvPr id="2" name="Title 1">
            <a:extLst>
              <a:ext uri="{FF2B5EF4-FFF2-40B4-BE49-F238E27FC236}">
                <a16:creationId xmlns:a16="http://schemas.microsoft.com/office/drawing/2014/main" id="{450606A2-99F1-4331-8BB3-28F96D15EBD4}"/>
              </a:ext>
            </a:extLst>
          </p:cNvPr>
          <p:cNvSpPr>
            <a:spLocks noGrp="1"/>
          </p:cNvSpPr>
          <p:nvPr>
            <p:ph type="title"/>
          </p:nvPr>
        </p:nvSpPr>
        <p:spPr>
          <a:xfrm>
            <a:off x="1088912" y="1143293"/>
            <a:ext cx="7635987" cy="4268965"/>
          </a:xfrm>
        </p:spPr>
        <p:txBody>
          <a:bodyPr vert="horz" lIns="91440" tIns="45720" rIns="91440" bIns="45720" rtlCol="0" anchor="t">
            <a:normAutofit/>
          </a:bodyPr>
          <a:lstStyle/>
          <a:p>
            <a:pPr algn="l">
              <a:lnSpc>
                <a:spcPct val="85000"/>
              </a:lnSpc>
            </a:pPr>
            <a:r>
              <a:rPr lang="en-US" sz="6000" cap="all">
                <a:solidFill>
                  <a:schemeClr val="tx2"/>
                </a:solidFill>
              </a:rPr>
              <a:t>Questions?</a:t>
            </a:r>
          </a:p>
        </p:txBody>
      </p:sp>
      <p:cxnSp>
        <p:nvCxnSpPr>
          <p:cNvPr id="24" name="Straight Connector 23">
            <a:extLst>
              <a:ext uri="{FF2B5EF4-FFF2-40B4-BE49-F238E27FC236}">
                <a16:creationId xmlns:a16="http://schemas.microsoft.com/office/drawing/2014/main" id="{AA94FB8C-E571-44EE-B6FB-9D4D378B5C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Freeform 6">
            <a:extLst>
              <a:ext uri="{FF2B5EF4-FFF2-40B4-BE49-F238E27FC236}">
                <a16:creationId xmlns:a16="http://schemas.microsoft.com/office/drawing/2014/main" id="{97EF6CE1-A1CD-4E7C-836A-7FE57149A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6850894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1" name="Freeform 6">
            <a:extLst>
              <a:ext uri="{FF2B5EF4-FFF2-40B4-BE49-F238E27FC236}">
                <a16:creationId xmlns:a16="http://schemas.microsoft.com/office/drawing/2014/main" id="{49EC5C96-A5B7-48AF-865B-32EA92606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cxnSp>
        <p:nvCxnSpPr>
          <p:cNvPr id="23" name="Straight Connector 22">
            <a:extLst>
              <a:ext uri="{FF2B5EF4-FFF2-40B4-BE49-F238E27FC236}">
                <a16:creationId xmlns:a16="http://schemas.microsoft.com/office/drawing/2014/main" id="{87D3361C-8AD4-4C09-8E01-4332488617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738CE20-8C4D-43C0-96DA-2F2EDAC709A0}"/>
              </a:ext>
            </a:extLst>
          </p:cNvPr>
          <p:cNvSpPr>
            <a:spLocks noGrp="1"/>
          </p:cNvSpPr>
          <p:nvPr>
            <p:ph type="title"/>
          </p:nvPr>
        </p:nvSpPr>
        <p:spPr>
          <a:xfrm>
            <a:off x="5269584" y="1143293"/>
            <a:ext cx="6268824" cy="4268965"/>
          </a:xfrm>
        </p:spPr>
        <p:txBody>
          <a:bodyPr vert="horz" lIns="91440" tIns="45720" rIns="91440" bIns="45720" rtlCol="0" anchor="t">
            <a:normAutofit/>
          </a:bodyPr>
          <a:lstStyle/>
          <a:p>
            <a:pPr algn="l">
              <a:lnSpc>
                <a:spcPct val="85000"/>
              </a:lnSpc>
            </a:pPr>
            <a:r>
              <a:rPr lang="en-US" sz="7700" cap="all" dirty="0">
                <a:solidFill>
                  <a:schemeClr val="tx2"/>
                </a:solidFill>
              </a:rPr>
              <a:t>Thank You</a:t>
            </a:r>
          </a:p>
        </p:txBody>
      </p:sp>
      <p:cxnSp>
        <p:nvCxnSpPr>
          <p:cNvPr id="25" name="Straight Connector 24">
            <a:extLst>
              <a:ext uri="{FF2B5EF4-FFF2-40B4-BE49-F238E27FC236}">
                <a16:creationId xmlns:a16="http://schemas.microsoft.com/office/drawing/2014/main" id="{82B63E72-7408-4057-9252-96FD5A96FFF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Freeform 6">
            <a:extLst>
              <a:ext uri="{FF2B5EF4-FFF2-40B4-BE49-F238E27FC236}">
                <a16:creationId xmlns:a16="http://schemas.microsoft.com/office/drawing/2014/main" id="{3D7FEF0C-4D68-4415-9855-9AB242AEA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pic>
        <p:nvPicPr>
          <p:cNvPr id="1026" name="Picture 2" descr="Image result for defcon logo">
            <a:extLst>
              <a:ext uri="{FF2B5EF4-FFF2-40B4-BE49-F238E27FC236}">
                <a16:creationId xmlns:a16="http://schemas.microsoft.com/office/drawing/2014/main" id="{FB84D245-B442-4259-96B6-2F68E6220B8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141"/>
          <a:stretch/>
        </p:blipFill>
        <p:spPr bwMode="auto">
          <a:xfrm>
            <a:off x="773855" y="1257301"/>
            <a:ext cx="4689027" cy="4695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2728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D4E69A3-AF36-427D-AD1D-695E4362CB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337E5FE-5833-4567-AB9A-B3DC23FB71EE}"/>
              </a:ext>
            </a:extLst>
          </p:cNvPr>
          <p:cNvSpPr>
            <a:spLocks noGrp="1"/>
          </p:cNvSpPr>
          <p:nvPr>
            <p:ph idx="1"/>
          </p:nvPr>
        </p:nvSpPr>
        <p:spPr>
          <a:xfrm>
            <a:off x="840509" y="569066"/>
            <a:ext cx="10779213" cy="3350684"/>
          </a:xfrm>
        </p:spPr>
        <p:txBody>
          <a:bodyPr>
            <a:normAutofit/>
          </a:bodyPr>
          <a:lstStyle/>
          <a:p>
            <a:r>
              <a:rPr lang="en-US" dirty="0">
                <a:hlinkClick r:id="rId2"/>
              </a:rPr>
              <a:t>https://www.lysator.liu.se/mit-guide/MITLockGuide.pdf</a:t>
            </a:r>
            <a:endParaRPr lang="en-US" dirty="0"/>
          </a:p>
          <a:p>
            <a:r>
              <a:rPr lang="en-US" dirty="0">
                <a:hlinkClick r:id="rId3"/>
              </a:rPr>
              <a:t>http://www.lockpickguide.com/</a:t>
            </a:r>
            <a:endParaRPr lang="en-US" dirty="0"/>
          </a:p>
          <a:p>
            <a:pPr marL="0" indent="0">
              <a:buNone/>
            </a:pPr>
            <a:endParaRPr lang="en-US" dirty="0"/>
          </a:p>
        </p:txBody>
      </p:sp>
      <p:sp>
        <p:nvSpPr>
          <p:cNvPr id="10" name="Rectangle 9">
            <a:extLst>
              <a:ext uri="{FF2B5EF4-FFF2-40B4-BE49-F238E27FC236}">
                <a16:creationId xmlns:a16="http://schemas.microsoft.com/office/drawing/2014/main" id="{759B06A6-211C-43A2-8278-A81EAAD3AA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572000"/>
            <a:ext cx="12191998"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162BCE-6040-4A55-A3CC-1953D173378F}"/>
              </a:ext>
            </a:extLst>
          </p:cNvPr>
          <p:cNvSpPr>
            <a:spLocks noGrp="1"/>
          </p:cNvSpPr>
          <p:nvPr>
            <p:ph type="title"/>
          </p:nvPr>
        </p:nvSpPr>
        <p:spPr>
          <a:xfrm>
            <a:off x="840510" y="4747491"/>
            <a:ext cx="7289364" cy="1273806"/>
          </a:xfrm>
        </p:spPr>
        <p:txBody>
          <a:bodyPr anchor="b">
            <a:normAutofit/>
          </a:bodyPr>
          <a:lstStyle/>
          <a:p>
            <a:pPr algn="l"/>
            <a:r>
              <a:rPr lang="en-US" dirty="0">
                <a:solidFill>
                  <a:schemeClr val="bg1"/>
                </a:solidFill>
              </a:rPr>
              <a:t>Resources</a:t>
            </a:r>
          </a:p>
        </p:txBody>
      </p:sp>
      <p:sp>
        <p:nvSpPr>
          <p:cNvPr id="12" name="Freeform 6">
            <a:extLst>
              <a:ext uri="{FF2B5EF4-FFF2-40B4-BE49-F238E27FC236}">
                <a16:creationId xmlns:a16="http://schemas.microsoft.com/office/drawing/2014/main" id="{A3444B27-B543-4CF9-AB5E-E911874737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202147"/>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cxnSp>
        <p:nvCxnSpPr>
          <p:cNvPr id="14" name="Straight Connector 13">
            <a:extLst>
              <a:ext uri="{FF2B5EF4-FFF2-40B4-BE49-F238E27FC236}">
                <a16:creationId xmlns:a16="http://schemas.microsoft.com/office/drawing/2014/main" id="{333CEE56-E85F-4F4D-ABDB-0F0424AED67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0023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49EC5C96-A5B7-48AF-865B-32EA92606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cxnSp>
        <p:nvCxnSpPr>
          <p:cNvPr id="12" name="Straight Connector 11">
            <a:extLst>
              <a:ext uri="{FF2B5EF4-FFF2-40B4-BE49-F238E27FC236}">
                <a16:creationId xmlns:a16="http://schemas.microsoft.com/office/drawing/2014/main" id="{87D3361C-8AD4-4C09-8E01-4332488617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92FF036-7108-4C31-B9EA-F595A0E73C5C}"/>
              </a:ext>
            </a:extLst>
          </p:cNvPr>
          <p:cNvSpPr>
            <a:spLocks noGrp="1"/>
          </p:cNvSpPr>
          <p:nvPr>
            <p:ph type="title"/>
          </p:nvPr>
        </p:nvSpPr>
        <p:spPr>
          <a:xfrm>
            <a:off x="6729998" y="1143293"/>
            <a:ext cx="4808409" cy="4268965"/>
          </a:xfrm>
        </p:spPr>
        <p:txBody>
          <a:bodyPr vert="horz" lIns="91440" tIns="45720" rIns="91440" bIns="45720" rtlCol="0" anchor="t">
            <a:normAutofit/>
          </a:bodyPr>
          <a:lstStyle/>
          <a:p>
            <a:pPr algn="l">
              <a:lnSpc>
                <a:spcPct val="85000"/>
              </a:lnSpc>
            </a:pPr>
            <a:r>
              <a:rPr lang="en-US" sz="7700" cap="all">
                <a:solidFill>
                  <a:schemeClr val="tx2"/>
                </a:solidFill>
              </a:rPr>
              <a:t>LET’S PICK SOME LOCKS</a:t>
            </a:r>
          </a:p>
        </p:txBody>
      </p:sp>
      <p:cxnSp>
        <p:nvCxnSpPr>
          <p:cNvPr id="14" name="Straight Connector 13">
            <a:extLst>
              <a:ext uri="{FF2B5EF4-FFF2-40B4-BE49-F238E27FC236}">
                <a16:creationId xmlns:a16="http://schemas.microsoft.com/office/drawing/2014/main" id="{1819C287-249A-484B-85C4-1D1C1845FE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pic>
        <p:nvPicPr>
          <p:cNvPr id="7" name="Graphic 6" descr="Lock">
            <a:extLst>
              <a:ext uri="{FF2B5EF4-FFF2-40B4-BE49-F238E27FC236}">
                <a16:creationId xmlns:a16="http://schemas.microsoft.com/office/drawing/2014/main" id="{7AE030F4-CA40-417B-9613-A1BCAE238E9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8096" y="1196127"/>
            <a:ext cx="4958438" cy="4958438"/>
          </a:xfrm>
          <a:prstGeom prst="rect">
            <a:avLst/>
          </a:prstGeom>
        </p:spPr>
      </p:pic>
      <p:sp>
        <p:nvSpPr>
          <p:cNvPr id="16" name="Freeform 6">
            <a:extLst>
              <a:ext uri="{FF2B5EF4-FFF2-40B4-BE49-F238E27FC236}">
                <a16:creationId xmlns:a16="http://schemas.microsoft.com/office/drawing/2014/main" id="{3AAA0759-ECD6-443A-BFFC-D53590EDA7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0798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8575C10-8187-4AC4-AD72-C754EAFD28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429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EFF3C-9B4E-4DC6-863E-28497169D2CA}"/>
              </a:ext>
            </a:extLst>
          </p:cNvPr>
          <p:cNvSpPr>
            <a:spLocks noGrp="1"/>
          </p:cNvSpPr>
          <p:nvPr>
            <p:ph type="title"/>
          </p:nvPr>
        </p:nvSpPr>
        <p:spPr>
          <a:xfrm>
            <a:off x="762000" y="559678"/>
            <a:ext cx="3567915" cy="4952492"/>
          </a:xfrm>
        </p:spPr>
        <p:txBody>
          <a:bodyPr>
            <a:normAutofit/>
          </a:bodyPr>
          <a:lstStyle/>
          <a:p>
            <a:pPr algn="l"/>
            <a:r>
              <a:rPr lang="en-US" sz="3900" dirty="0">
                <a:solidFill>
                  <a:schemeClr val="bg1"/>
                </a:solidFill>
              </a:rPr>
              <a:t>Introductions</a:t>
            </a:r>
            <a:br>
              <a:rPr lang="en-US" sz="3900" dirty="0">
                <a:solidFill>
                  <a:schemeClr val="bg1"/>
                </a:solidFill>
              </a:rPr>
            </a:br>
            <a:br>
              <a:rPr lang="en-US" sz="3900" dirty="0">
                <a:solidFill>
                  <a:schemeClr val="bg1"/>
                </a:solidFill>
              </a:rPr>
            </a:br>
            <a:r>
              <a:rPr lang="en-US" sz="1800" dirty="0">
                <a:solidFill>
                  <a:schemeClr val="bg1"/>
                </a:solidFill>
              </a:rPr>
              <a:t>CIC will provide support for student learning by creating a community for those interested in cybersecurity and information security. Activities may range from student gatherings to industry speakers and professional conferences</a:t>
            </a:r>
            <a:endParaRPr lang="en-US" sz="3900" dirty="0">
              <a:solidFill>
                <a:schemeClr val="bg1"/>
              </a:solidFill>
            </a:endParaRPr>
          </a:p>
        </p:txBody>
      </p:sp>
      <p:cxnSp>
        <p:nvCxnSpPr>
          <p:cNvPr id="18" name="Straight Connector 17">
            <a:extLst>
              <a:ext uri="{FF2B5EF4-FFF2-40B4-BE49-F238E27FC236}">
                <a16:creationId xmlns:a16="http://schemas.microsoft.com/office/drawing/2014/main" id="{74E776C9-ED67-41B7-B3A3-4DF76EF3AC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29768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aphicFrame>
        <p:nvGraphicFramePr>
          <p:cNvPr id="11" name="Content Placeholder 2">
            <a:extLst>
              <a:ext uri="{FF2B5EF4-FFF2-40B4-BE49-F238E27FC236}">
                <a16:creationId xmlns:a16="http://schemas.microsoft.com/office/drawing/2014/main" id="{65FDF3C7-6B28-40C7-AB24-378C693C7C5B}"/>
              </a:ext>
            </a:extLst>
          </p:cNvPr>
          <p:cNvGraphicFramePr>
            <a:graphicFrameLocks noGrp="1"/>
          </p:cNvGraphicFramePr>
          <p:nvPr>
            <p:ph idx="1"/>
            <p:extLst>
              <p:ext uri="{D42A27DB-BD31-4B8C-83A1-F6EECF244321}">
                <p14:modId xmlns:p14="http://schemas.microsoft.com/office/powerpoint/2010/main" val="440100964"/>
              </p:ext>
            </p:extLst>
          </p:nvPr>
        </p:nvGraphicFramePr>
        <p:xfrm>
          <a:off x="5181600" y="568325"/>
          <a:ext cx="6248400" cy="56562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07905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340FB7-1942-464A-B2D0-ECC3E1B0A9BD}"/>
              </a:ext>
            </a:extLst>
          </p:cNvPr>
          <p:cNvSpPr>
            <a:spLocks noGrp="1"/>
          </p:cNvSpPr>
          <p:nvPr>
            <p:ph type="title"/>
          </p:nvPr>
        </p:nvSpPr>
        <p:spPr>
          <a:xfrm>
            <a:off x="960120" y="434101"/>
            <a:ext cx="7169753" cy="1232750"/>
          </a:xfrm>
        </p:spPr>
        <p:txBody>
          <a:bodyPr anchor="b">
            <a:normAutofit/>
          </a:bodyPr>
          <a:lstStyle/>
          <a:p>
            <a:r>
              <a:rPr lang="en-US" dirty="0">
                <a:solidFill>
                  <a:schemeClr val="bg1"/>
                </a:solidFill>
              </a:rPr>
              <a:t>LEGAL DISCLAIMER</a:t>
            </a:r>
          </a:p>
        </p:txBody>
      </p:sp>
      <p:cxnSp>
        <p:nvCxnSpPr>
          <p:cNvPr id="12" name="Straight Connector 11">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sp>
        <p:nvSpPr>
          <p:cNvPr id="3" name="Content Placeholder 2">
            <a:extLst>
              <a:ext uri="{FF2B5EF4-FFF2-40B4-BE49-F238E27FC236}">
                <a16:creationId xmlns:a16="http://schemas.microsoft.com/office/drawing/2014/main" id="{83AFF784-2840-48AC-B823-2B0290D7A534}"/>
              </a:ext>
            </a:extLst>
          </p:cNvPr>
          <p:cNvSpPr>
            <a:spLocks noGrp="1"/>
          </p:cNvSpPr>
          <p:nvPr>
            <p:ph idx="1"/>
          </p:nvPr>
        </p:nvSpPr>
        <p:spPr>
          <a:xfrm>
            <a:off x="960119" y="2942252"/>
            <a:ext cx="10266681" cy="3172409"/>
          </a:xfrm>
        </p:spPr>
        <p:txBody>
          <a:bodyPr>
            <a:normAutofit/>
          </a:bodyPr>
          <a:lstStyle/>
          <a:p>
            <a:r>
              <a:rPr lang="en-US" dirty="0"/>
              <a:t>The Cyber Security and Intel Club, and its E-Board, do not hold any responsibility for any actions or consequences taken during or after this presentation.  The information expressed in this presentation is purely for educational purposes.  It is not to be used for any illegal or malicious actions.  Any illegal or malicious actions are the sole responsibility of the perpetrator.  The RWU Cyber Security and Intel Club holds no liability in these situations. However, any cool stories that occur due to this presentation should begin with “This one time at the Cyber Security and Intel Club, which you can join by signing up on Hawk Link, I learned….” By continuing to participate in this presentation and the demonstrations that follow, you agree to these terms and conditions.  </a:t>
            </a:r>
          </a:p>
        </p:txBody>
      </p:sp>
    </p:spTree>
    <p:extLst>
      <p:ext uri="{BB962C8B-B14F-4D97-AF65-F5344CB8AC3E}">
        <p14:creationId xmlns:p14="http://schemas.microsoft.com/office/powerpoint/2010/main" val="1269716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895689-0E6D-4FF5-859E-BD8BDE49621D}"/>
              </a:ext>
            </a:extLst>
          </p:cNvPr>
          <p:cNvSpPr>
            <a:spLocks noGrp="1"/>
          </p:cNvSpPr>
          <p:nvPr>
            <p:ph type="title"/>
          </p:nvPr>
        </p:nvSpPr>
        <p:spPr>
          <a:xfrm>
            <a:off x="960120" y="434101"/>
            <a:ext cx="7169753" cy="1232750"/>
          </a:xfrm>
        </p:spPr>
        <p:txBody>
          <a:bodyPr anchor="b">
            <a:normAutofit/>
          </a:bodyPr>
          <a:lstStyle/>
          <a:p>
            <a:r>
              <a:rPr lang="en-US" dirty="0">
                <a:solidFill>
                  <a:schemeClr val="bg1"/>
                </a:solidFill>
              </a:rPr>
              <a:t>Lock Types</a:t>
            </a:r>
          </a:p>
        </p:txBody>
      </p:sp>
      <p:cxnSp>
        <p:nvCxnSpPr>
          <p:cNvPr id="12" name="Straight Connector 11">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pic>
        <p:nvPicPr>
          <p:cNvPr id="6" name="Content Placeholder 5">
            <a:extLst>
              <a:ext uri="{FF2B5EF4-FFF2-40B4-BE49-F238E27FC236}">
                <a16:creationId xmlns:a16="http://schemas.microsoft.com/office/drawing/2014/main" id="{1623515E-74D4-445E-B004-58B25A49614D}"/>
              </a:ext>
            </a:extLst>
          </p:cNvPr>
          <p:cNvPicPr>
            <a:picLocks noGrp="1" noChangeAspect="1"/>
          </p:cNvPicPr>
          <p:nvPr>
            <p:ph idx="1"/>
          </p:nvPr>
        </p:nvPicPr>
        <p:blipFill>
          <a:blip r:embed="rId2"/>
          <a:stretch>
            <a:fillRect/>
          </a:stretch>
        </p:blipFill>
        <p:spPr>
          <a:xfrm>
            <a:off x="7320575" y="3600242"/>
            <a:ext cx="1943519" cy="1943519"/>
          </a:xfrm>
          <a:prstGeom prst="rect">
            <a:avLst/>
          </a:prstGeom>
        </p:spPr>
      </p:pic>
      <p:pic>
        <p:nvPicPr>
          <p:cNvPr id="4" name="Picture 3">
            <a:extLst>
              <a:ext uri="{FF2B5EF4-FFF2-40B4-BE49-F238E27FC236}">
                <a16:creationId xmlns:a16="http://schemas.microsoft.com/office/drawing/2014/main" id="{DE2D5954-ADD8-4105-B374-324633A70263}"/>
              </a:ext>
            </a:extLst>
          </p:cNvPr>
          <p:cNvPicPr>
            <a:picLocks noChangeAspect="1"/>
          </p:cNvPicPr>
          <p:nvPr/>
        </p:nvPicPr>
        <p:blipFill>
          <a:blip r:embed="rId3"/>
          <a:stretch>
            <a:fillRect/>
          </a:stretch>
        </p:blipFill>
        <p:spPr>
          <a:xfrm>
            <a:off x="1430204" y="2520888"/>
            <a:ext cx="1381268" cy="1676579"/>
          </a:xfrm>
          <a:prstGeom prst="rect">
            <a:avLst/>
          </a:prstGeom>
        </p:spPr>
      </p:pic>
      <p:pic>
        <p:nvPicPr>
          <p:cNvPr id="5" name="Picture 4">
            <a:extLst>
              <a:ext uri="{FF2B5EF4-FFF2-40B4-BE49-F238E27FC236}">
                <a16:creationId xmlns:a16="http://schemas.microsoft.com/office/drawing/2014/main" id="{48AA87ED-F62F-47C3-965C-5A647080EA86}"/>
              </a:ext>
            </a:extLst>
          </p:cNvPr>
          <p:cNvPicPr>
            <a:picLocks noChangeAspect="1"/>
          </p:cNvPicPr>
          <p:nvPr/>
        </p:nvPicPr>
        <p:blipFill>
          <a:blip r:embed="rId4"/>
          <a:stretch>
            <a:fillRect/>
          </a:stretch>
        </p:blipFill>
        <p:spPr>
          <a:xfrm>
            <a:off x="3174038" y="3762078"/>
            <a:ext cx="1619845" cy="1619845"/>
          </a:xfrm>
          <a:prstGeom prst="rect">
            <a:avLst/>
          </a:prstGeom>
        </p:spPr>
      </p:pic>
      <p:pic>
        <p:nvPicPr>
          <p:cNvPr id="1026" name="Picture 2" descr="Image result for pad lock">
            <a:extLst>
              <a:ext uri="{FF2B5EF4-FFF2-40B4-BE49-F238E27FC236}">
                <a16:creationId xmlns:a16="http://schemas.microsoft.com/office/drawing/2014/main" id="{15CB3C4B-AC58-4A69-BA39-BA78278D7C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86076" y="2619077"/>
            <a:ext cx="1619845" cy="161984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FDBDD2B6-7168-4FD2-AED3-22D2BE08AEC3}"/>
              </a:ext>
            </a:extLst>
          </p:cNvPr>
          <p:cNvPicPr>
            <a:picLocks noChangeAspect="1"/>
          </p:cNvPicPr>
          <p:nvPr/>
        </p:nvPicPr>
        <p:blipFill>
          <a:blip r:embed="rId6"/>
          <a:stretch>
            <a:fillRect/>
          </a:stretch>
        </p:blipFill>
        <p:spPr>
          <a:xfrm>
            <a:off x="9756287" y="2549254"/>
            <a:ext cx="1943520" cy="1943520"/>
          </a:xfrm>
          <a:prstGeom prst="rect">
            <a:avLst/>
          </a:prstGeom>
        </p:spPr>
      </p:pic>
    </p:spTree>
    <p:extLst>
      <p:ext uri="{BB962C8B-B14F-4D97-AF65-F5344CB8AC3E}">
        <p14:creationId xmlns:p14="http://schemas.microsoft.com/office/powerpoint/2010/main" val="937700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D243E3-E937-40DB-83F5-A445B92A53A2}"/>
              </a:ext>
            </a:extLst>
          </p:cNvPr>
          <p:cNvSpPr>
            <a:spLocks noGrp="1"/>
          </p:cNvSpPr>
          <p:nvPr>
            <p:ph type="title"/>
          </p:nvPr>
        </p:nvSpPr>
        <p:spPr>
          <a:xfrm>
            <a:off x="960120" y="434101"/>
            <a:ext cx="7169753" cy="1232750"/>
          </a:xfrm>
        </p:spPr>
        <p:txBody>
          <a:bodyPr anchor="b">
            <a:normAutofit/>
          </a:bodyPr>
          <a:lstStyle/>
          <a:p>
            <a:r>
              <a:rPr lang="en-US" dirty="0">
                <a:solidFill>
                  <a:schemeClr val="bg1"/>
                </a:solidFill>
              </a:rPr>
              <a:t>Lock Bypass Methods</a:t>
            </a:r>
          </a:p>
        </p:txBody>
      </p:sp>
      <p:cxnSp>
        <p:nvCxnSpPr>
          <p:cNvPr id="12" name="Straight Connector 11">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pic>
        <p:nvPicPr>
          <p:cNvPr id="4" name="Content Placeholder 3">
            <a:extLst>
              <a:ext uri="{FF2B5EF4-FFF2-40B4-BE49-F238E27FC236}">
                <a16:creationId xmlns:a16="http://schemas.microsoft.com/office/drawing/2014/main" id="{46DF4A99-8FDF-47D6-AD33-B2A66B794C05}"/>
              </a:ext>
            </a:extLst>
          </p:cNvPr>
          <p:cNvPicPr>
            <a:picLocks noGrp="1" noChangeAspect="1"/>
          </p:cNvPicPr>
          <p:nvPr>
            <p:ph idx="1"/>
          </p:nvPr>
        </p:nvPicPr>
        <p:blipFill>
          <a:blip r:embed="rId2"/>
          <a:stretch>
            <a:fillRect/>
          </a:stretch>
        </p:blipFill>
        <p:spPr>
          <a:xfrm>
            <a:off x="6360908" y="2639708"/>
            <a:ext cx="2827823" cy="1578584"/>
          </a:xfrm>
          <a:prstGeom prst="rect">
            <a:avLst/>
          </a:prstGeom>
        </p:spPr>
      </p:pic>
      <p:cxnSp>
        <p:nvCxnSpPr>
          <p:cNvPr id="5" name="Straight Connector 4">
            <a:extLst>
              <a:ext uri="{FF2B5EF4-FFF2-40B4-BE49-F238E27FC236}">
                <a16:creationId xmlns:a16="http://schemas.microsoft.com/office/drawing/2014/main" id="{DB528A34-D364-4598-A816-BE7B49C662DB}"/>
              </a:ext>
            </a:extLst>
          </p:cNvPr>
          <p:cNvCxnSpPr/>
          <p:nvPr/>
        </p:nvCxnSpPr>
        <p:spPr>
          <a:xfrm>
            <a:off x="821094" y="4572002"/>
            <a:ext cx="10962917" cy="0"/>
          </a:xfrm>
          <a:prstGeom prst="line">
            <a:avLst/>
          </a:prstGeom>
          <a:ln w="63500">
            <a:solidFill>
              <a:schemeClr val="tx1"/>
            </a:solidFill>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43155436-DC76-4BCB-A26E-1E7235E90BA1}"/>
              </a:ext>
            </a:extLst>
          </p:cNvPr>
          <p:cNvSpPr txBox="1"/>
          <p:nvPr/>
        </p:nvSpPr>
        <p:spPr>
          <a:xfrm>
            <a:off x="36388" y="4727121"/>
            <a:ext cx="1847461" cy="382555"/>
          </a:xfrm>
          <a:prstGeom prst="rect">
            <a:avLst/>
          </a:prstGeom>
          <a:noFill/>
        </p:spPr>
        <p:txBody>
          <a:bodyPr wrap="square" rtlCol="0">
            <a:spAutoFit/>
          </a:bodyPr>
          <a:lstStyle/>
          <a:p>
            <a:r>
              <a:rPr lang="en-US" dirty="0"/>
              <a:t>Most Noticeable</a:t>
            </a:r>
          </a:p>
        </p:txBody>
      </p:sp>
      <p:sp>
        <p:nvSpPr>
          <p:cNvPr id="7" name="TextBox 6">
            <a:extLst>
              <a:ext uri="{FF2B5EF4-FFF2-40B4-BE49-F238E27FC236}">
                <a16:creationId xmlns:a16="http://schemas.microsoft.com/office/drawing/2014/main" id="{DDE44C38-91BF-40C5-8670-01CF311D693E}"/>
              </a:ext>
            </a:extLst>
          </p:cNvPr>
          <p:cNvSpPr txBox="1"/>
          <p:nvPr/>
        </p:nvSpPr>
        <p:spPr>
          <a:xfrm>
            <a:off x="10267506" y="4095564"/>
            <a:ext cx="1996751" cy="369332"/>
          </a:xfrm>
          <a:prstGeom prst="rect">
            <a:avLst/>
          </a:prstGeom>
          <a:noFill/>
        </p:spPr>
        <p:txBody>
          <a:bodyPr wrap="square" rtlCol="0">
            <a:spAutoFit/>
          </a:bodyPr>
          <a:lstStyle/>
          <a:p>
            <a:r>
              <a:rPr lang="en-US" dirty="0"/>
              <a:t>Least Noticeable</a:t>
            </a:r>
          </a:p>
        </p:txBody>
      </p:sp>
      <p:pic>
        <p:nvPicPr>
          <p:cNvPr id="2050" name="Picture 2" descr="Related image">
            <a:extLst>
              <a:ext uri="{FF2B5EF4-FFF2-40B4-BE49-F238E27FC236}">
                <a16:creationId xmlns:a16="http://schemas.microsoft.com/office/drawing/2014/main" id="{A60FE6FC-A216-4A48-823D-721443316D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88" y="2397169"/>
            <a:ext cx="1909858" cy="190985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7F51EDE3-4A81-4C21-8C7F-77C48A9BD390}"/>
              </a:ext>
            </a:extLst>
          </p:cNvPr>
          <p:cNvPicPr>
            <a:picLocks noChangeAspect="1"/>
          </p:cNvPicPr>
          <p:nvPr/>
        </p:nvPicPr>
        <p:blipFill>
          <a:blip r:embed="rId4"/>
          <a:stretch>
            <a:fillRect/>
          </a:stretch>
        </p:blipFill>
        <p:spPr>
          <a:xfrm>
            <a:off x="9799240" y="2908644"/>
            <a:ext cx="2188765" cy="1094383"/>
          </a:xfrm>
          <a:prstGeom prst="rect">
            <a:avLst/>
          </a:prstGeom>
        </p:spPr>
      </p:pic>
      <p:pic>
        <p:nvPicPr>
          <p:cNvPr id="16" name="Picture 15">
            <a:extLst>
              <a:ext uri="{FF2B5EF4-FFF2-40B4-BE49-F238E27FC236}">
                <a16:creationId xmlns:a16="http://schemas.microsoft.com/office/drawing/2014/main" id="{F7418E08-20AA-436C-B94C-992F3F5E50A2}"/>
              </a:ext>
            </a:extLst>
          </p:cNvPr>
          <p:cNvPicPr>
            <a:picLocks noChangeAspect="1"/>
          </p:cNvPicPr>
          <p:nvPr/>
        </p:nvPicPr>
        <p:blipFill>
          <a:blip r:embed="rId5"/>
          <a:stretch>
            <a:fillRect/>
          </a:stretch>
        </p:blipFill>
        <p:spPr>
          <a:xfrm>
            <a:off x="2010949" y="4927358"/>
            <a:ext cx="1593261" cy="1593261"/>
          </a:xfrm>
          <a:prstGeom prst="rect">
            <a:avLst/>
          </a:prstGeom>
        </p:spPr>
      </p:pic>
      <p:pic>
        <p:nvPicPr>
          <p:cNvPr id="17" name="Picture 16">
            <a:extLst>
              <a:ext uri="{FF2B5EF4-FFF2-40B4-BE49-F238E27FC236}">
                <a16:creationId xmlns:a16="http://schemas.microsoft.com/office/drawing/2014/main" id="{84A9A2BC-2877-4A89-AD8A-89C4F6DC0852}"/>
              </a:ext>
            </a:extLst>
          </p:cNvPr>
          <p:cNvPicPr>
            <a:picLocks noChangeAspect="1"/>
          </p:cNvPicPr>
          <p:nvPr/>
        </p:nvPicPr>
        <p:blipFill>
          <a:blip r:embed="rId6"/>
          <a:stretch>
            <a:fillRect/>
          </a:stretch>
        </p:blipFill>
        <p:spPr>
          <a:xfrm>
            <a:off x="2869977" y="2721994"/>
            <a:ext cx="2567200" cy="1444050"/>
          </a:xfrm>
          <a:prstGeom prst="rect">
            <a:avLst/>
          </a:prstGeom>
        </p:spPr>
      </p:pic>
      <p:pic>
        <p:nvPicPr>
          <p:cNvPr id="18" name="Picture 17">
            <a:extLst>
              <a:ext uri="{FF2B5EF4-FFF2-40B4-BE49-F238E27FC236}">
                <a16:creationId xmlns:a16="http://schemas.microsoft.com/office/drawing/2014/main" id="{9F278535-303C-4F86-B052-1D890EF817E8}"/>
              </a:ext>
            </a:extLst>
          </p:cNvPr>
          <p:cNvPicPr>
            <a:picLocks noChangeAspect="1"/>
          </p:cNvPicPr>
          <p:nvPr/>
        </p:nvPicPr>
        <p:blipFill>
          <a:blip r:embed="rId7"/>
          <a:stretch>
            <a:fillRect/>
          </a:stretch>
        </p:blipFill>
        <p:spPr>
          <a:xfrm>
            <a:off x="8413954" y="4912486"/>
            <a:ext cx="1767097" cy="1444049"/>
          </a:xfrm>
          <a:prstGeom prst="rect">
            <a:avLst/>
          </a:prstGeom>
        </p:spPr>
      </p:pic>
      <p:pic>
        <p:nvPicPr>
          <p:cNvPr id="19" name="Picture 18">
            <a:extLst>
              <a:ext uri="{FF2B5EF4-FFF2-40B4-BE49-F238E27FC236}">
                <a16:creationId xmlns:a16="http://schemas.microsoft.com/office/drawing/2014/main" id="{39A38B76-56B7-4BC0-870A-53084159F084}"/>
              </a:ext>
            </a:extLst>
          </p:cNvPr>
          <p:cNvPicPr>
            <a:picLocks noChangeAspect="1"/>
          </p:cNvPicPr>
          <p:nvPr/>
        </p:nvPicPr>
        <p:blipFill>
          <a:blip r:embed="rId8"/>
          <a:stretch>
            <a:fillRect/>
          </a:stretch>
        </p:blipFill>
        <p:spPr>
          <a:xfrm>
            <a:off x="4655040" y="4866791"/>
            <a:ext cx="2428166" cy="1617731"/>
          </a:xfrm>
          <a:prstGeom prst="rect">
            <a:avLst/>
          </a:prstGeom>
        </p:spPr>
      </p:pic>
    </p:spTree>
    <p:extLst>
      <p:ext uri="{BB962C8B-B14F-4D97-AF65-F5344CB8AC3E}">
        <p14:creationId xmlns:p14="http://schemas.microsoft.com/office/powerpoint/2010/main" val="2955013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1D493F-488A-4182-85BC-D78E79A9FA5E}"/>
              </a:ext>
            </a:extLst>
          </p:cNvPr>
          <p:cNvSpPr>
            <a:spLocks noGrp="1"/>
          </p:cNvSpPr>
          <p:nvPr>
            <p:ph type="title"/>
          </p:nvPr>
        </p:nvSpPr>
        <p:spPr>
          <a:xfrm>
            <a:off x="960120" y="434101"/>
            <a:ext cx="7169753" cy="1232750"/>
          </a:xfrm>
        </p:spPr>
        <p:txBody>
          <a:bodyPr anchor="b">
            <a:normAutofit/>
          </a:bodyPr>
          <a:lstStyle/>
          <a:p>
            <a:r>
              <a:rPr lang="en-US">
                <a:solidFill>
                  <a:schemeClr val="bg1"/>
                </a:solidFill>
              </a:rPr>
              <a:t>Lock Internals</a:t>
            </a:r>
            <a:endParaRPr lang="en-US" dirty="0">
              <a:solidFill>
                <a:schemeClr val="bg1"/>
              </a:solidFill>
            </a:endParaRPr>
          </a:p>
        </p:txBody>
      </p:sp>
      <p:cxnSp>
        <p:nvCxnSpPr>
          <p:cNvPr id="12" name="Straight Connector 11">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sp>
        <p:nvSpPr>
          <p:cNvPr id="3" name="Content Placeholder 2">
            <a:extLst>
              <a:ext uri="{FF2B5EF4-FFF2-40B4-BE49-F238E27FC236}">
                <a16:creationId xmlns:a16="http://schemas.microsoft.com/office/drawing/2014/main" id="{C7431400-1179-47AE-9BF3-B851FE288C89}"/>
              </a:ext>
            </a:extLst>
          </p:cNvPr>
          <p:cNvSpPr>
            <a:spLocks noGrp="1"/>
          </p:cNvSpPr>
          <p:nvPr>
            <p:ph idx="1"/>
          </p:nvPr>
        </p:nvSpPr>
        <p:spPr>
          <a:xfrm>
            <a:off x="960119" y="2942252"/>
            <a:ext cx="10266681" cy="3172409"/>
          </a:xfrm>
        </p:spPr>
        <p:txBody>
          <a:bodyPr>
            <a:normAutofit/>
          </a:bodyPr>
          <a:lstStyle/>
          <a:p>
            <a:endParaRPr lang="en-US"/>
          </a:p>
        </p:txBody>
      </p:sp>
      <p:pic>
        <p:nvPicPr>
          <p:cNvPr id="4" name="Picture 3">
            <a:extLst>
              <a:ext uri="{FF2B5EF4-FFF2-40B4-BE49-F238E27FC236}">
                <a16:creationId xmlns:a16="http://schemas.microsoft.com/office/drawing/2014/main" id="{32D4F04F-AAB1-46D0-9CCD-765D35C1C05C}"/>
              </a:ext>
            </a:extLst>
          </p:cNvPr>
          <p:cNvPicPr>
            <a:picLocks noChangeAspect="1"/>
          </p:cNvPicPr>
          <p:nvPr/>
        </p:nvPicPr>
        <p:blipFill>
          <a:blip r:embed="rId2"/>
          <a:stretch>
            <a:fillRect/>
          </a:stretch>
        </p:blipFill>
        <p:spPr>
          <a:xfrm>
            <a:off x="2996530" y="2504656"/>
            <a:ext cx="6198939" cy="4134692"/>
          </a:xfrm>
          <a:prstGeom prst="rect">
            <a:avLst/>
          </a:prstGeom>
        </p:spPr>
      </p:pic>
    </p:spTree>
    <p:extLst>
      <p:ext uri="{BB962C8B-B14F-4D97-AF65-F5344CB8AC3E}">
        <p14:creationId xmlns:p14="http://schemas.microsoft.com/office/powerpoint/2010/main" val="6671004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C23EB6-4F15-43A1-88DE-8451A7CA9E33}"/>
              </a:ext>
            </a:extLst>
          </p:cNvPr>
          <p:cNvSpPr>
            <a:spLocks noGrp="1"/>
          </p:cNvSpPr>
          <p:nvPr>
            <p:ph type="title"/>
          </p:nvPr>
        </p:nvSpPr>
        <p:spPr>
          <a:xfrm>
            <a:off x="960120" y="434101"/>
            <a:ext cx="7169753" cy="1232750"/>
          </a:xfrm>
        </p:spPr>
        <p:txBody>
          <a:bodyPr anchor="b">
            <a:normAutofit/>
          </a:bodyPr>
          <a:lstStyle/>
          <a:p>
            <a:r>
              <a:rPr lang="en-US" dirty="0">
                <a:solidFill>
                  <a:schemeClr val="bg1"/>
                </a:solidFill>
              </a:rPr>
              <a:t>Other Lock Guts</a:t>
            </a:r>
          </a:p>
        </p:txBody>
      </p:sp>
      <p:cxnSp>
        <p:nvCxnSpPr>
          <p:cNvPr id="12" name="Straight Connector 11">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sp>
        <p:nvSpPr>
          <p:cNvPr id="3" name="Content Placeholder 2">
            <a:extLst>
              <a:ext uri="{FF2B5EF4-FFF2-40B4-BE49-F238E27FC236}">
                <a16:creationId xmlns:a16="http://schemas.microsoft.com/office/drawing/2014/main" id="{847B0529-C7FF-4C9C-BAEC-A80AFAEFDE72}"/>
              </a:ext>
            </a:extLst>
          </p:cNvPr>
          <p:cNvSpPr>
            <a:spLocks noGrp="1"/>
          </p:cNvSpPr>
          <p:nvPr>
            <p:ph idx="1"/>
          </p:nvPr>
        </p:nvSpPr>
        <p:spPr>
          <a:xfrm>
            <a:off x="960119" y="2942252"/>
            <a:ext cx="10266681" cy="3172409"/>
          </a:xfrm>
        </p:spPr>
        <p:txBody>
          <a:bodyPr>
            <a:normAutofit/>
          </a:bodyPr>
          <a:lstStyle/>
          <a:p>
            <a:endParaRPr lang="en-US"/>
          </a:p>
        </p:txBody>
      </p:sp>
      <p:pic>
        <p:nvPicPr>
          <p:cNvPr id="4" name="Picture 3">
            <a:extLst>
              <a:ext uri="{FF2B5EF4-FFF2-40B4-BE49-F238E27FC236}">
                <a16:creationId xmlns:a16="http://schemas.microsoft.com/office/drawing/2014/main" id="{4111418E-6C8A-496C-BC1B-A0469DD773D0}"/>
              </a:ext>
            </a:extLst>
          </p:cNvPr>
          <p:cNvPicPr>
            <a:picLocks noChangeAspect="1"/>
          </p:cNvPicPr>
          <p:nvPr/>
        </p:nvPicPr>
        <p:blipFill>
          <a:blip r:embed="rId2"/>
          <a:stretch>
            <a:fillRect/>
          </a:stretch>
        </p:blipFill>
        <p:spPr>
          <a:xfrm>
            <a:off x="1474237" y="3203202"/>
            <a:ext cx="3871621" cy="2911459"/>
          </a:xfrm>
          <a:prstGeom prst="rect">
            <a:avLst/>
          </a:prstGeom>
        </p:spPr>
      </p:pic>
      <p:pic>
        <p:nvPicPr>
          <p:cNvPr id="5" name="Picture 4">
            <a:extLst>
              <a:ext uri="{FF2B5EF4-FFF2-40B4-BE49-F238E27FC236}">
                <a16:creationId xmlns:a16="http://schemas.microsoft.com/office/drawing/2014/main" id="{8693EDFA-A3E8-4356-B073-DCACCE2DCCEF}"/>
              </a:ext>
            </a:extLst>
          </p:cNvPr>
          <p:cNvPicPr>
            <a:picLocks noChangeAspect="1"/>
          </p:cNvPicPr>
          <p:nvPr/>
        </p:nvPicPr>
        <p:blipFill>
          <a:blip r:embed="rId3"/>
          <a:stretch>
            <a:fillRect/>
          </a:stretch>
        </p:blipFill>
        <p:spPr>
          <a:xfrm>
            <a:off x="6352593" y="3505378"/>
            <a:ext cx="4365170" cy="1868293"/>
          </a:xfrm>
          <a:prstGeom prst="rect">
            <a:avLst/>
          </a:prstGeom>
        </p:spPr>
      </p:pic>
    </p:spTree>
    <p:extLst>
      <p:ext uri="{BB962C8B-B14F-4D97-AF65-F5344CB8AC3E}">
        <p14:creationId xmlns:p14="http://schemas.microsoft.com/office/powerpoint/2010/main" val="1968641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3F9B75-A5F3-4EBC-851F-2482A925EA67}"/>
              </a:ext>
            </a:extLst>
          </p:cNvPr>
          <p:cNvSpPr>
            <a:spLocks noGrp="1"/>
          </p:cNvSpPr>
          <p:nvPr>
            <p:ph type="title"/>
          </p:nvPr>
        </p:nvSpPr>
        <p:spPr>
          <a:xfrm>
            <a:off x="960120" y="434101"/>
            <a:ext cx="7169753" cy="1232750"/>
          </a:xfrm>
        </p:spPr>
        <p:txBody>
          <a:bodyPr anchor="b">
            <a:normAutofit/>
          </a:bodyPr>
          <a:lstStyle/>
          <a:p>
            <a:r>
              <a:rPr lang="en-US" dirty="0">
                <a:solidFill>
                  <a:schemeClr val="bg1"/>
                </a:solidFill>
              </a:rPr>
              <a:t>The Science of Picking</a:t>
            </a:r>
          </a:p>
        </p:txBody>
      </p:sp>
      <p:cxnSp>
        <p:nvCxnSpPr>
          <p:cNvPr id="12" name="Straight Connector 11">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sp>
        <p:nvSpPr>
          <p:cNvPr id="3" name="Content Placeholder 2">
            <a:extLst>
              <a:ext uri="{FF2B5EF4-FFF2-40B4-BE49-F238E27FC236}">
                <a16:creationId xmlns:a16="http://schemas.microsoft.com/office/drawing/2014/main" id="{72D3F1EA-EEB7-490B-BFF9-F5907E7B8DC5}"/>
              </a:ext>
            </a:extLst>
          </p:cNvPr>
          <p:cNvSpPr>
            <a:spLocks noGrp="1"/>
          </p:cNvSpPr>
          <p:nvPr>
            <p:ph idx="1"/>
          </p:nvPr>
        </p:nvSpPr>
        <p:spPr>
          <a:xfrm>
            <a:off x="960119" y="2942252"/>
            <a:ext cx="10266681" cy="3172409"/>
          </a:xfrm>
        </p:spPr>
        <p:txBody>
          <a:bodyPr>
            <a:normAutofit/>
          </a:bodyPr>
          <a:lstStyle/>
          <a:p>
            <a:endParaRPr lang="en-US"/>
          </a:p>
        </p:txBody>
      </p:sp>
      <p:pic>
        <p:nvPicPr>
          <p:cNvPr id="4" name="Picture 3">
            <a:extLst>
              <a:ext uri="{FF2B5EF4-FFF2-40B4-BE49-F238E27FC236}">
                <a16:creationId xmlns:a16="http://schemas.microsoft.com/office/drawing/2014/main" id="{CBDA1138-F5C3-4DD8-88C5-44F696F2679B}"/>
              </a:ext>
            </a:extLst>
          </p:cNvPr>
          <p:cNvPicPr>
            <a:picLocks noChangeAspect="1"/>
          </p:cNvPicPr>
          <p:nvPr/>
        </p:nvPicPr>
        <p:blipFill>
          <a:blip r:embed="rId2"/>
          <a:stretch>
            <a:fillRect/>
          </a:stretch>
        </p:blipFill>
        <p:spPr>
          <a:xfrm>
            <a:off x="253808" y="1997520"/>
            <a:ext cx="3914917" cy="4527493"/>
          </a:xfrm>
          <a:prstGeom prst="rect">
            <a:avLst/>
          </a:prstGeom>
        </p:spPr>
      </p:pic>
      <p:pic>
        <p:nvPicPr>
          <p:cNvPr id="5" name="Picture 4">
            <a:extLst>
              <a:ext uri="{FF2B5EF4-FFF2-40B4-BE49-F238E27FC236}">
                <a16:creationId xmlns:a16="http://schemas.microsoft.com/office/drawing/2014/main" id="{17438214-2604-4C73-8196-C60CE9C2BBDC}"/>
              </a:ext>
            </a:extLst>
          </p:cNvPr>
          <p:cNvPicPr>
            <a:picLocks noChangeAspect="1"/>
          </p:cNvPicPr>
          <p:nvPr/>
        </p:nvPicPr>
        <p:blipFill>
          <a:blip r:embed="rId3"/>
          <a:stretch>
            <a:fillRect/>
          </a:stretch>
        </p:blipFill>
        <p:spPr>
          <a:xfrm>
            <a:off x="4138076" y="1991343"/>
            <a:ext cx="3938754" cy="4533512"/>
          </a:xfrm>
          <a:prstGeom prst="rect">
            <a:avLst/>
          </a:prstGeom>
        </p:spPr>
      </p:pic>
      <p:pic>
        <p:nvPicPr>
          <p:cNvPr id="6" name="Picture 5">
            <a:extLst>
              <a:ext uri="{FF2B5EF4-FFF2-40B4-BE49-F238E27FC236}">
                <a16:creationId xmlns:a16="http://schemas.microsoft.com/office/drawing/2014/main" id="{E0CB62AA-3A95-4592-AB42-096BA359E998}"/>
              </a:ext>
            </a:extLst>
          </p:cNvPr>
          <p:cNvPicPr>
            <a:picLocks noChangeAspect="1"/>
          </p:cNvPicPr>
          <p:nvPr/>
        </p:nvPicPr>
        <p:blipFill>
          <a:blip r:embed="rId4"/>
          <a:stretch>
            <a:fillRect/>
          </a:stretch>
        </p:blipFill>
        <p:spPr>
          <a:xfrm>
            <a:off x="7946703" y="1991343"/>
            <a:ext cx="4041302" cy="4533512"/>
          </a:xfrm>
          <a:prstGeom prst="rect">
            <a:avLst/>
          </a:prstGeom>
        </p:spPr>
      </p:pic>
    </p:spTree>
    <p:extLst>
      <p:ext uri="{BB962C8B-B14F-4D97-AF65-F5344CB8AC3E}">
        <p14:creationId xmlns:p14="http://schemas.microsoft.com/office/powerpoint/2010/main" val="65643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B1BD45-9A89-4C1B-B12A-34088C162298}"/>
              </a:ext>
            </a:extLst>
          </p:cNvPr>
          <p:cNvSpPr>
            <a:spLocks noGrp="1"/>
          </p:cNvSpPr>
          <p:nvPr>
            <p:ph type="title"/>
          </p:nvPr>
        </p:nvSpPr>
        <p:spPr>
          <a:xfrm>
            <a:off x="960120" y="434101"/>
            <a:ext cx="7169753" cy="1232750"/>
          </a:xfrm>
        </p:spPr>
        <p:txBody>
          <a:bodyPr anchor="b">
            <a:normAutofit fontScale="90000"/>
          </a:bodyPr>
          <a:lstStyle/>
          <a:p>
            <a:r>
              <a:rPr lang="en-US" dirty="0">
                <a:solidFill>
                  <a:schemeClr val="bg1"/>
                </a:solidFill>
              </a:rPr>
              <a:t>The Actual Thing You Came Here For</a:t>
            </a:r>
          </a:p>
        </p:txBody>
      </p:sp>
      <p:cxnSp>
        <p:nvCxnSpPr>
          <p:cNvPr id="12" name="Straight Connector 11">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sp>
        <p:nvSpPr>
          <p:cNvPr id="3" name="Content Placeholder 2">
            <a:extLst>
              <a:ext uri="{FF2B5EF4-FFF2-40B4-BE49-F238E27FC236}">
                <a16:creationId xmlns:a16="http://schemas.microsoft.com/office/drawing/2014/main" id="{C6CFE6A7-FAF6-4975-B593-B7A44007CE0A}"/>
              </a:ext>
            </a:extLst>
          </p:cNvPr>
          <p:cNvSpPr>
            <a:spLocks noGrp="1"/>
          </p:cNvSpPr>
          <p:nvPr>
            <p:ph idx="1"/>
          </p:nvPr>
        </p:nvSpPr>
        <p:spPr>
          <a:xfrm>
            <a:off x="960119" y="2942252"/>
            <a:ext cx="10266681" cy="3172409"/>
          </a:xfrm>
        </p:spPr>
        <p:txBody>
          <a:bodyPr>
            <a:normAutofit/>
          </a:bodyPr>
          <a:lstStyle/>
          <a:p>
            <a:endParaRPr lang="en-US" dirty="0"/>
          </a:p>
        </p:txBody>
      </p:sp>
      <p:pic>
        <p:nvPicPr>
          <p:cNvPr id="4" name="Picture 3">
            <a:extLst>
              <a:ext uri="{FF2B5EF4-FFF2-40B4-BE49-F238E27FC236}">
                <a16:creationId xmlns:a16="http://schemas.microsoft.com/office/drawing/2014/main" id="{E42620CC-6A6D-4CE3-8C25-583E67E5F9CF}"/>
              </a:ext>
            </a:extLst>
          </p:cNvPr>
          <p:cNvPicPr>
            <a:picLocks noChangeAspect="1"/>
          </p:cNvPicPr>
          <p:nvPr/>
        </p:nvPicPr>
        <p:blipFill>
          <a:blip r:embed="rId2"/>
          <a:stretch>
            <a:fillRect/>
          </a:stretch>
        </p:blipFill>
        <p:spPr>
          <a:xfrm>
            <a:off x="-76750" y="2572702"/>
            <a:ext cx="6701484" cy="2775831"/>
          </a:xfrm>
          <a:prstGeom prst="rect">
            <a:avLst/>
          </a:prstGeom>
        </p:spPr>
      </p:pic>
      <p:pic>
        <p:nvPicPr>
          <p:cNvPr id="5" name="Picture 4">
            <a:extLst>
              <a:ext uri="{FF2B5EF4-FFF2-40B4-BE49-F238E27FC236}">
                <a16:creationId xmlns:a16="http://schemas.microsoft.com/office/drawing/2014/main" id="{363EB446-C7D4-4FAC-8B1E-3B3D09D0449B}"/>
              </a:ext>
            </a:extLst>
          </p:cNvPr>
          <p:cNvPicPr>
            <a:picLocks noChangeAspect="1"/>
          </p:cNvPicPr>
          <p:nvPr/>
        </p:nvPicPr>
        <p:blipFill>
          <a:blip r:embed="rId3"/>
          <a:stretch>
            <a:fillRect/>
          </a:stretch>
        </p:blipFill>
        <p:spPr>
          <a:xfrm>
            <a:off x="6268641" y="2293767"/>
            <a:ext cx="5928438" cy="3364789"/>
          </a:xfrm>
          <a:prstGeom prst="rect">
            <a:avLst/>
          </a:prstGeom>
        </p:spPr>
      </p:pic>
    </p:spTree>
    <p:extLst>
      <p:ext uri="{BB962C8B-B14F-4D97-AF65-F5344CB8AC3E}">
        <p14:creationId xmlns:p14="http://schemas.microsoft.com/office/powerpoint/2010/main" val="332822507"/>
      </p:ext>
    </p:extLst>
  </p:cSld>
  <p:clrMapOvr>
    <a:masterClrMapping/>
  </p:clrMapOvr>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panose="02040604050505020304"/>
        <a:ea typeface=""/>
        <a:cs typeface=""/>
        <a:font script="Jpan" typeface="メイリオ"/>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 id="{3841520A-25F2-4EB8-BE4C-611DB5ABEED9}" vid="{ECD25A4C-D97E-4C12-84B1-63580BFFAEEB}"/>
    </a:ext>
  </a:extLst>
</a:theme>
</file>

<file path=docProps/app.xml><?xml version="1.0" encoding="utf-8"?>
<Properties xmlns="http://schemas.openxmlformats.org/officeDocument/2006/extended-properties" xmlns:vt="http://schemas.openxmlformats.org/officeDocument/2006/docPropsVTypes">
  <TotalTime>1</TotalTime>
  <Words>243</Words>
  <Application>Microsoft Office PowerPoint</Application>
  <PresentationFormat>Widescreen</PresentationFormat>
  <Paragraphs>26</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Schoolbook</vt:lpstr>
      <vt:lpstr>Corbel</vt:lpstr>
      <vt:lpstr>Headlines</vt:lpstr>
      <vt:lpstr>Lock Picking</vt:lpstr>
      <vt:lpstr>Introductions  CIC will provide support for student learning by creating a community for those interested in cybersecurity and information security. Activities may range from student gatherings to industry speakers and professional conferences</vt:lpstr>
      <vt:lpstr>LEGAL DISCLAIMER</vt:lpstr>
      <vt:lpstr>Lock Types</vt:lpstr>
      <vt:lpstr>Lock Bypass Methods</vt:lpstr>
      <vt:lpstr>Lock Internals</vt:lpstr>
      <vt:lpstr>Other Lock Guts</vt:lpstr>
      <vt:lpstr>The Science of Picking</vt:lpstr>
      <vt:lpstr>The Actual Thing You Came Here For</vt:lpstr>
      <vt:lpstr>Challenges You Gotta Deal With</vt:lpstr>
      <vt:lpstr>More Challenges You Gotta Deal With (Sorry)</vt:lpstr>
      <vt:lpstr>Questions?</vt:lpstr>
      <vt:lpstr>Thank You</vt:lpstr>
      <vt:lpstr>Resources</vt:lpstr>
      <vt:lpstr>LET’S PICK SOME LOCKS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Lock Picking</dc:title>
  <dc:creator>Austin Turecek</dc:creator>
  <cp:lastModifiedBy>Austin Turecek</cp:lastModifiedBy>
  <cp:revision>1</cp:revision>
  <dcterms:created xsi:type="dcterms:W3CDTF">2019-09-14T16:15:15Z</dcterms:created>
  <dcterms:modified xsi:type="dcterms:W3CDTF">2019-09-14T16:16:26Z</dcterms:modified>
</cp:coreProperties>
</file>